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6" r:id="rId3"/>
    <p:sldId id="258" r:id="rId4"/>
    <p:sldId id="264" r:id="rId5"/>
    <p:sldId id="259" r:id="rId6"/>
    <p:sldId id="260" r:id="rId7"/>
    <p:sldId id="261" r:id="rId8"/>
    <p:sldId id="265" r:id="rId9"/>
    <p:sldId id="273" r:id="rId10"/>
    <p:sldId id="267" r:id="rId11"/>
    <p:sldId id="263" r:id="rId12"/>
    <p:sldId id="266" r:id="rId13"/>
    <p:sldId id="274" r:id="rId14"/>
    <p:sldId id="271" r:id="rId15"/>
    <p:sldId id="268" r:id="rId16"/>
    <p:sldId id="272" r:id="rId17"/>
    <p:sldId id="275" r:id="rId18"/>
    <p:sldId id="269" r:id="rId19"/>
    <p:sldId id="270" r:id="rId20"/>
    <p:sldId id="262" r:id="rId21"/>
    <p:sldId id="276"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545"/>
    <a:srgbClr val="FFC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8" d="100"/>
          <a:sy n="58" d="100"/>
        </p:scale>
        <p:origin x="780" y="4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20607-B028-41F3-BCC9-1C734577880A}" type="datetimeFigureOut">
              <a:rPr lang="zh-CN" altLang="en-US" smtClean="0"/>
              <a:t>2019/8/15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0E9D4E-1D15-48AF-899D-E0A0A07A0F20}" type="slidenum">
              <a:rPr lang="zh-CN" altLang="en-US" smtClean="0"/>
              <a:t>‹#›</a:t>
            </a:fld>
            <a:endParaRPr lang="zh-CN" altLang="en-US"/>
          </a:p>
        </p:txBody>
      </p:sp>
    </p:spTree>
    <p:extLst>
      <p:ext uri="{BB962C8B-B14F-4D97-AF65-F5344CB8AC3E}">
        <p14:creationId xmlns:p14="http://schemas.microsoft.com/office/powerpoint/2010/main" val="3484918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1</a:t>
            </a:fld>
            <a:endParaRPr lang="zh-CN" altLang="en-US"/>
          </a:p>
        </p:txBody>
      </p:sp>
    </p:spTree>
    <p:extLst>
      <p:ext uri="{BB962C8B-B14F-4D97-AF65-F5344CB8AC3E}">
        <p14:creationId xmlns:p14="http://schemas.microsoft.com/office/powerpoint/2010/main" val="3475993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10</a:t>
            </a:fld>
            <a:endParaRPr lang="zh-CN" altLang="en-US"/>
          </a:p>
        </p:txBody>
      </p:sp>
    </p:spTree>
    <p:extLst>
      <p:ext uri="{BB962C8B-B14F-4D97-AF65-F5344CB8AC3E}">
        <p14:creationId xmlns:p14="http://schemas.microsoft.com/office/powerpoint/2010/main" val="3015627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11</a:t>
            </a:fld>
            <a:endParaRPr lang="zh-CN" altLang="en-US"/>
          </a:p>
        </p:txBody>
      </p:sp>
    </p:spTree>
    <p:extLst>
      <p:ext uri="{BB962C8B-B14F-4D97-AF65-F5344CB8AC3E}">
        <p14:creationId xmlns:p14="http://schemas.microsoft.com/office/powerpoint/2010/main" val="4242251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12</a:t>
            </a:fld>
            <a:endParaRPr lang="zh-CN" altLang="en-US"/>
          </a:p>
        </p:txBody>
      </p:sp>
    </p:spTree>
    <p:extLst>
      <p:ext uri="{BB962C8B-B14F-4D97-AF65-F5344CB8AC3E}">
        <p14:creationId xmlns:p14="http://schemas.microsoft.com/office/powerpoint/2010/main" val="419419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13</a:t>
            </a:fld>
            <a:endParaRPr lang="zh-CN" altLang="en-US"/>
          </a:p>
        </p:txBody>
      </p:sp>
    </p:spTree>
    <p:extLst>
      <p:ext uri="{BB962C8B-B14F-4D97-AF65-F5344CB8AC3E}">
        <p14:creationId xmlns:p14="http://schemas.microsoft.com/office/powerpoint/2010/main" val="413317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14</a:t>
            </a:fld>
            <a:endParaRPr lang="zh-CN" altLang="en-US"/>
          </a:p>
        </p:txBody>
      </p:sp>
    </p:spTree>
    <p:extLst>
      <p:ext uri="{BB962C8B-B14F-4D97-AF65-F5344CB8AC3E}">
        <p14:creationId xmlns:p14="http://schemas.microsoft.com/office/powerpoint/2010/main" val="2782834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15</a:t>
            </a:fld>
            <a:endParaRPr lang="zh-CN" altLang="en-US"/>
          </a:p>
        </p:txBody>
      </p:sp>
    </p:spTree>
    <p:extLst>
      <p:ext uri="{BB962C8B-B14F-4D97-AF65-F5344CB8AC3E}">
        <p14:creationId xmlns:p14="http://schemas.microsoft.com/office/powerpoint/2010/main" val="2962694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16</a:t>
            </a:fld>
            <a:endParaRPr lang="zh-CN" altLang="en-US"/>
          </a:p>
        </p:txBody>
      </p:sp>
    </p:spTree>
    <p:extLst>
      <p:ext uri="{BB962C8B-B14F-4D97-AF65-F5344CB8AC3E}">
        <p14:creationId xmlns:p14="http://schemas.microsoft.com/office/powerpoint/2010/main" val="3576853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17</a:t>
            </a:fld>
            <a:endParaRPr lang="zh-CN" altLang="en-US"/>
          </a:p>
        </p:txBody>
      </p:sp>
    </p:spTree>
    <p:extLst>
      <p:ext uri="{BB962C8B-B14F-4D97-AF65-F5344CB8AC3E}">
        <p14:creationId xmlns:p14="http://schemas.microsoft.com/office/powerpoint/2010/main" val="4179268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18</a:t>
            </a:fld>
            <a:endParaRPr lang="zh-CN" altLang="en-US"/>
          </a:p>
        </p:txBody>
      </p:sp>
    </p:spTree>
    <p:extLst>
      <p:ext uri="{BB962C8B-B14F-4D97-AF65-F5344CB8AC3E}">
        <p14:creationId xmlns:p14="http://schemas.microsoft.com/office/powerpoint/2010/main" val="4274970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19</a:t>
            </a:fld>
            <a:endParaRPr lang="zh-CN" altLang="en-US"/>
          </a:p>
        </p:txBody>
      </p:sp>
    </p:spTree>
    <p:extLst>
      <p:ext uri="{BB962C8B-B14F-4D97-AF65-F5344CB8AC3E}">
        <p14:creationId xmlns:p14="http://schemas.microsoft.com/office/powerpoint/2010/main" val="3441502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2</a:t>
            </a:fld>
            <a:endParaRPr lang="zh-CN" altLang="en-US"/>
          </a:p>
        </p:txBody>
      </p:sp>
    </p:spTree>
    <p:extLst>
      <p:ext uri="{BB962C8B-B14F-4D97-AF65-F5344CB8AC3E}">
        <p14:creationId xmlns:p14="http://schemas.microsoft.com/office/powerpoint/2010/main" val="1667760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20</a:t>
            </a:fld>
            <a:endParaRPr lang="zh-CN" altLang="en-US"/>
          </a:p>
        </p:txBody>
      </p:sp>
    </p:spTree>
    <p:extLst>
      <p:ext uri="{BB962C8B-B14F-4D97-AF65-F5344CB8AC3E}">
        <p14:creationId xmlns:p14="http://schemas.microsoft.com/office/powerpoint/2010/main" val="1298044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21</a:t>
            </a:fld>
            <a:endParaRPr lang="zh-CN" altLang="en-US"/>
          </a:p>
        </p:txBody>
      </p:sp>
    </p:spTree>
    <p:extLst>
      <p:ext uri="{BB962C8B-B14F-4D97-AF65-F5344CB8AC3E}">
        <p14:creationId xmlns:p14="http://schemas.microsoft.com/office/powerpoint/2010/main" val="2873481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3</a:t>
            </a:fld>
            <a:endParaRPr lang="zh-CN" altLang="en-US"/>
          </a:p>
        </p:txBody>
      </p:sp>
    </p:spTree>
    <p:extLst>
      <p:ext uri="{BB962C8B-B14F-4D97-AF65-F5344CB8AC3E}">
        <p14:creationId xmlns:p14="http://schemas.microsoft.com/office/powerpoint/2010/main" val="426921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4</a:t>
            </a:fld>
            <a:endParaRPr lang="zh-CN" altLang="en-US"/>
          </a:p>
        </p:txBody>
      </p:sp>
    </p:spTree>
    <p:extLst>
      <p:ext uri="{BB962C8B-B14F-4D97-AF65-F5344CB8AC3E}">
        <p14:creationId xmlns:p14="http://schemas.microsoft.com/office/powerpoint/2010/main" val="1429650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5</a:t>
            </a:fld>
            <a:endParaRPr lang="zh-CN" altLang="en-US"/>
          </a:p>
        </p:txBody>
      </p:sp>
    </p:spTree>
    <p:extLst>
      <p:ext uri="{BB962C8B-B14F-4D97-AF65-F5344CB8AC3E}">
        <p14:creationId xmlns:p14="http://schemas.microsoft.com/office/powerpoint/2010/main" val="311266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6</a:t>
            </a:fld>
            <a:endParaRPr lang="zh-CN" altLang="en-US"/>
          </a:p>
        </p:txBody>
      </p:sp>
    </p:spTree>
    <p:extLst>
      <p:ext uri="{BB962C8B-B14F-4D97-AF65-F5344CB8AC3E}">
        <p14:creationId xmlns:p14="http://schemas.microsoft.com/office/powerpoint/2010/main" val="2773101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7</a:t>
            </a:fld>
            <a:endParaRPr lang="zh-CN" altLang="en-US"/>
          </a:p>
        </p:txBody>
      </p:sp>
    </p:spTree>
    <p:extLst>
      <p:ext uri="{BB962C8B-B14F-4D97-AF65-F5344CB8AC3E}">
        <p14:creationId xmlns:p14="http://schemas.microsoft.com/office/powerpoint/2010/main" val="191698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8</a:t>
            </a:fld>
            <a:endParaRPr lang="zh-CN" altLang="en-US"/>
          </a:p>
        </p:txBody>
      </p:sp>
    </p:spTree>
    <p:extLst>
      <p:ext uri="{BB962C8B-B14F-4D97-AF65-F5344CB8AC3E}">
        <p14:creationId xmlns:p14="http://schemas.microsoft.com/office/powerpoint/2010/main" val="2203846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0E9D4E-1D15-48AF-899D-E0A0A07A0F20}" type="slidenum">
              <a:rPr lang="zh-CN" altLang="en-US" smtClean="0"/>
              <a:t>9</a:t>
            </a:fld>
            <a:endParaRPr lang="zh-CN" altLang="en-US"/>
          </a:p>
        </p:txBody>
      </p:sp>
    </p:spTree>
    <p:extLst>
      <p:ext uri="{BB962C8B-B14F-4D97-AF65-F5344CB8AC3E}">
        <p14:creationId xmlns:p14="http://schemas.microsoft.com/office/powerpoint/2010/main" val="335583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490942-557B-4DAF-A713-1F6D691475C5}"/>
              </a:ext>
            </a:extLst>
          </p:cNvPr>
          <p:cNvSpPr>
            <a:spLocks noGrp="1"/>
          </p:cNvSpPr>
          <p:nvPr>
            <p:ph type="dt" sz="half" idx="10"/>
          </p:nvPr>
        </p:nvSpPr>
        <p:spPr/>
        <p:txBody>
          <a:bodyPr/>
          <a:lstStyle/>
          <a:p>
            <a:fld id="{23B3A59F-58A8-499E-AB25-B15F19C27EC6}" type="datetimeFigureOut">
              <a:rPr lang="zh-CN" altLang="en-US" smtClean="0"/>
              <a:t>2019/8/15</a:t>
            </a:fld>
            <a:endParaRPr lang="zh-CN" altLang="en-US"/>
          </a:p>
        </p:txBody>
      </p:sp>
      <p:sp>
        <p:nvSpPr>
          <p:cNvPr id="3" name="页脚占位符 2">
            <a:extLst>
              <a:ext uri="{FF2B5EF4-FFF2-40B4-BE49-F238E27FC236}">
                <a16:creationId xmlns:a16="http://schemas.microsoft.com/office/drawing/2014/main" id="{1962C3BD-8AA0-4571-9083-2820B6E9D2B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6CA8435-A0B7-4632-A76E-B9B61267C399}"/>
              </a:ext>
            </a:extLst>
          </p:cNvPr>
          <p:cNvSpPr>
            <a:spLocks noGrp="1"/>
          </p:cNvSpPr>
          <p:nvPr>
            <p:ph type="sldNum" sz="quarter" idx="12"/>
          </p:nvPr>
        </p:nvSpPr>
        <p:spPr/>
        <p:txBody>
          <a:bodyPr/>
          <a:lstStyle/>
          <a:p>
            <a:fld id="{3420E939-5153-467D-B8B0-5F0A63612E37}" type="slidenum">
              <a:rPr lang="zh-CN" altLang="en-US" smtClean="0"/>
              <a:t>‹#›</a:t>
            </a:fld>
            <a:endParaRPr lang="zh-CN" altLang="en-US"/>
          </a:p>
        </p:txBody>
      </p:sp>
    </p:spTree>
    <p:extLst>
      <p:ext uri="{BB962C8B-B14F-4D97-AF65-F5344CB8AC3E}">
        <p14:creationId xmlns:p14="http://schemas.microsoft.com/office/powerpoint/2010/main" val="23690146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0D43402-5C3B-4288-9DDC-063A3BC12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E4ACA08-D697-4A8C-8981-B27B7DB8F9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FDBBDB-3B3C-4120-B3FA-512582C2B6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3A59F-58A8-499E-AB25-B15F19C27EC6}" type="datetimeFigureOut">
              <a:rPr lang="zh-CN" altLang="en-US" smtClean="0"/>
              <a:t>2019/8/15</a:t>
            </a:fld>
            <a:endParaRPr lang="zh-CN" altLang="en-US"/>
          </a:p>
        </p:txBody>
      </p:sp>
      <p:sp>
        <p:nvSpPr>
          <p:cNvPr id="5" name="页脚占位符 4">
            <a:extLst>
              <a:ext uri="{FF2B5EF4-FFF2-40B4-BE49-F238E27FC236}">
                <a16:creationId xmlns:a16="http://schemas.microsoft.com/office/drawing/2014/main" id="{4B5DA67A-262A-4102-9342-EDA024115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7E44C83-506D-45EB-A584-1FD1F38D5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0E939-5153-467D-B8B0-5F0A63612E37}" type="slidenum">
              <a:rPr lang="zh-CN" altLang="en-US" smtClean="0"/>
              <a:t>‹#›</a:t>
            </a:fld>
            <a:endParaRPr lang="zh-CN" altLang="en-US"/>
          </a:p>
        </p:txBody>
      </p:sp>
    </p:spTree>
    <p:extLst>
      <p:ext uri="{BB962C8B-B14F-4D97-AF65-F5344CB8AC3E}">
        <p14:creationId xmlns:p14="http://schemas.microsoft.com/office/powerpoint/2010/main" val="4096140773"/>
      </p:ext>
    </p:extLst>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notesSlide" Target="../notesSlides/notesSlide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jfif"/></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1.png"/><Relationship Id="rId5" Type="http://schemas.openxmlformats.org/officeDocument/2006/relationships/tags" Target="../tags/tag6.xml"/><Relationship Id="rId10" Type="http://schemas.openxmlformats.org/officeDocument/2006/relationships/notesSlide" Target="../notesSlides/notesSlide14.xml"/><Relationship Id="rId4" Type="http://schemas.openxmlformats.org/officeDocument/2006/relationships/tags" Target="../tags/tag5.xml"/><Relationship Id="rId9"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2.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fi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jpe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38152A-7DC4-44AC-9026-2FB5D3EE3F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010"/>
          <a:stretch/>
        </p:blipFill>
        <p:spPr>
          <a:xfrm>
            <a:off x="0" y="61651"/>
            <a:ext cx="12280900" cy="6858001"/>
          </a:xfrm>
          <a:prstGeom prst="rect">
            <a:avLst/>
          </a:prstGeom>
        </p:spPr>
      </p:pic>
      <p:sp>
        <p:nvSpPr>
          <p:cNvPr id="8" name="任意多边形: 形状 7">
            <a:extLst>
              <a:ext uri="{FF2B5EF4-FFF2-40B4-BE49-F238E27FC236}">
                <a16:creationId xmlns:a16="http://schemas.microsoft.com/office/drawing/2014/main" id="{155377E9-E57F-4CDE-AA6D-B8550359C0C9}"/>
              </a:ext>
            </a:extLst>
          </p:cNvPr>
          <p:cNvSpPr/>
          <p:nvPr/>
        </p:nvSpPr>
        <p:spPr>
          <a:xfrm>
            <a:off x="0" y="-12700"/>
            <a:ext cx="12179300" cy="6870700"/>
          </a:xfrm>
          <a:custGeom>
            <a:avLst/>
            <a:gdLst>
              <a:gd name="connsiteX0" fmla="*/ 4749800 w 12255500"/>
              <a:gd name="connsiteY0" fmla="*/ 25400 h 6870700"/>
              <a:gd name="connsiteX1" fmla="*/ 0 w 12255500"/>
              <a:gd name="connsiteY1" fmla="*/ 2730500 h 6870700"/>
              <a:gd name="connsiteX2" fmla="*/ 76200 w 12255500"/>
              <a:gd name="connsiteY2" fmla="*/ 6870700 h 6870700"/>
              <a:gd name="connsiteX3" fmla="*/ 6172200 w 12255500"/>
              <a:gd name="connsiteY3" fmla="*/ 6870700 h 6870700"/>
              <a:gd name="connsiteX4" fmla="*/ 12242800 w 12255500"/>
              <a:gd name="connsiteY4" fmla="*/ 3276600 h 6870700"/>
              <a:gd name="connsiteX5" fmla="*/ 12255500 w 12255500"/>
              <a:gd name="connsiteY5" fmla="*/ 0 h 6870700"/>
              <a:gd name="connsiteX6" fmla="*/ 4749800 w 12255500"/>
              <a:gd name="connsiteY6" fmla="*/ 25400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5500" h="6870700">
                <a:moveTo>
                  <a:pt x="4749800" y="25400"/>
                </a:moveTo>
                <a:lnTo>
                  <a:pt x="0" y="2730500"/>
                </a:lnTo>
                <a:lnTo>
                  <a:pt x="76200" y="6870700"/>
                </a:lnTo>
                <a:lnTo>
                  <a:pt x="6172200" y="6870700"/>
                </a:lnTo>
                <a:lnTo>
                  <a:pt x="12242800" y="3276600"/>
                </a:lnTo>
                <a:cubicBezTo>
                  <a:pt x="12247033" y="2184400"/>
                  <a:pt x="12251267" y="1092200"/>
                  <a:pt x="12255500" y="0"/>
                </a:cubicBezTo>
                <a:lnTo>
                  <a:pt x="4749800" y="254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FEE83EA1-68D9-48FA-85DE-B1E657FC70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7358" y="0"/>
            <a:ext cx="6475724" cy="1863284"/>
          </a:xfrm>
          <a:prstGeom prst="rect">
            <a:avLst/>
          </a:prstGeom>
        </p:spPr>
      </p:pic>
      <p:pic>
        <p:nvPicPr>
          <p:cNvPr id="3" name="图片 2">
            <a:extLst>
              <a:ext uri="{FF2B5EF4-FFF2-40B4-BE49-F238E27FC236}">
                <a16:creationId xmlns:a16="http://schemas.microsoft.com/office/drawing/2014/main" id="{C745F045-93A9-4CBD-8BDF-0B7A6CC6B9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100" y="-1"/>
            <a:ext cx="3644900" cy="1999769"/>
          </a:xfrm>
          <a:prstGeom prst="rect">
            <a:avLst/>
          </a:prstGeom>
        </p:spPr>
      </p:pic>
      <p:pic>
        <p:nvPicPr>
          <p:cNvPr id="4" name="图片 3">
            <a:extLst>
              <a:ext uri="{FF2B5EF4-FFF2-40B4-BE49-F238E27FC236}">
                <a16:creationId xmlns:a16="http://schemas.microsoft.com/office/drawing/2014/main" id="{3A8A2AB5-22F2-4AED-B4B7-52922C9CF4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80644" y="1388538"/>
            <a:ext cx="4487792" cy="5180122"/>
          </a:xfrm>
          <a:prstGeom prst="rect">
            <a:avLst/>
          </a:prstGeom>
        </p:spPr>
      </p:pic>
      <p:pic>
        <p:nvPicPr>
          <p:cNvPr id="5" name="图片 4">
            <a:extLst>
              <a:ext uri="{FF2B5EF4-FFF2-40B4-BE49-F238E27FC236}">
                <a16:creationId xmlns:a16="http://schemas.microsoft.com/office/drawing/2014/main" id="{94DCC828-3CF0-4DE5-8111-6CC1606B89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3269" y="91180"/>
            <a:ext cx="1855167" cy="2196093"/>
          </a:xfrm>
          <a:prstGeom prst="rect">
            <a:avLst/>
          </a:prstGeom>
        </p:spPr>
      </p:pic>
      <p:pic>
        <p:nvPicPr>
          <p:cNvPr id="7" name="图片 6">
            <a:extLst>
              <a:ext uri="{FF2B5EF4-FFF2-40B4-BE49-F238E27FC236}">
                <a16:creationId xmlns:a16="http://schemas.microsoft.com/office/drawing/2014/main" id="{D888B5F1-E86E-4005-A9A4-5E4D7E207DB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94623" y="820291"/>
            <a:ext cx="835025" cy="989265"/>
          </a:xfrm>
          <a:prstGeom prst="rect">
            <a:avLst/>
          </a:prstGeom>
        </p:spPr>
      </p:pic>
      <p:pic>
        <p:nvPicPr>
          <p:cNvPr id="13" name="图片 12">
            <a:extLst>
              <a:ext uri="{FF2B5EF4-FFF2-40B4-BE49-F238E27FC236}">
                <a16:creationId xmlns:a16="http://schemas.microsoft.com/office/drawing/2014/main" id="{04CEB1D7-7AD2-49C1-8E14-002764F0E6AA}"/>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2579639" y="5631955"/>
            <a:ext cx="5802490" cy="1855943"/>
          </a:xfrm>
          <a:custGeom>
            <a:avLst/>
            <a:gdLst>
              <a:gd name="connsiteX0" fmla="*/ 0 w 5295900"/>
              <a:gd name="connsiteY0" fmla="*/ 0 h 1693909"/>
              <a:gd name="connsiteX1" fmla="*/ 4226317 w 5295900"/>
              <a:gd name="connsiteY1" fmla="*/ 0 h 1693909"/>
              <a:gd name="connsiteX2" fmla="*/ 5295900 w 5295900"/>
              <a:gd name="connsiteY2" fmla="*/ 624231 h 1693909"/>
              <a:gd name="connsiteX3" fmla="*/ 5295900 w 5295900"/>
              <a:gd name="connsiteY3" fmla="*/ 1693909 h 1693909"/>
              <a:gd name="connsiteX4" fmla="*/ 0 w 5295900"/>
              <a:gd name="connsiteY4" fmla="*/ 1693909 h 1693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900" h="1693909">
                <a:moveTo>
                  <a:pt x="0" y="0"/>
                </a:moveTo>
                <a:lnTo>
                  <a:pt x="4226317" y="0"/>
                </a:lnTo>
                <a:lnTo>
                  <a:pt x="5295900" y="624231"/>
                </a:lnTo>
                <a:lnTo>
                  <a:pt x="5295900" y="1693909"/>
                </a:lnTo>
                <a:lnTo>
                  <a:pt x="0" y="1693909"/>
                </a:lnTo>
                <a:close/>
              </a:path>
            </a:pathLst>
          </a:custGeom>
        </p:spPr>
      </p:pic>
      <p:pic>
        <p:nvPicPr>
          <p:cNvPr id="15" name="图片 14">
            <a:extLst>
              <a:ext uri="{FF2B5EF4-FFF2-40B4-BE49-F238E27FC236}">
                <a16:creationId xmlns:a16="http://schemas.microsoft.com/office/drawing/2014/main" id="{333CFBD3-4D64-4136-B3DB-99DD1E8C2AD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95401" y="1607588"/>
            <a:ext cx="781050" cy="978285"/>
          </a:xfrm>
          <a:prstGeom prst="rect">
            <a:avLst/>
          </a:prstGeom>
        </p:spPr>
      </p:pic>
      <p:pic>
        <p:nvPicPr>
          <p:cNvPr id="17" name="图片 16">
            <a:extLst>
              <a:ext uri="{FF2B5EF4-FFF2-40B4-BE49-F238E27FC236}">
                <a16:creationId xmlns:a16="http://schemas.microsoft.com/office/drawing/2014/main" id="{503D19A4-E784-480E-B58D-2809013B01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45137" y="452967"/>
            <a:ext cx="1159645" cy="1501786"/>
          </a:xfrm>
          <a:prstGeom prst="rect">
            <a:avLst/>
          </a:prstGeom>
        </p:spPr>
      </p:pic>
      <p:pic>
        <p:nvPicPr>
          <p:cNvPr id="18" name="图片 17">
            <a:extLst>
              <a:ext uri="{FF2B5EF4-FFF2-40B4-BE49-F238E27FC236}">
                <a16:creationId xmlns:a16="http://schemas.microsoft.com/office/drawing/2014/main" id="{2C6C843F-19F4-4228-8313-0508E640470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V="1">
            <a:off x="-741980" y="5812298"/>
            <a:ext cx="2018330" cy="1107354"/>
          </a:xfrm>
          <a:prstGeom prst="rect">
            <a:avLst/>
          </a:prstGeom>
        </p:spPr>
      </p:pic>
      <p:sp>
        <p:nvSpPr>
          <p:cNvPr id="9" name="任意多边形: 形状 8">
            <a:extLst>
              <a:ext uri="{FF2B5EF4-FFF2-40B4-BE49-F238E27FC236}">
                <a16:creationId xmlns:a16="http://schemas.microsoft.com/office/drawing/2014/main" id="{B19944F3-2C79-404E-9BE6-9372D23E1609}"/>
              </a:ext>
            </a:extLst>
          </p:cNvPr>
          <p:cNvSpPr/>
          <p:nvPr/>
        </p:nvSpPr>
        <p:spPr>
          <a:xfrm>
            <a:off x="7993111" y="2108524"/>
            <a:ext cx="3238500" cy="3740150"/>
          </a:xfrm>
          <a:custGeom>
            <a:avLst/>
            <a:gdLst>
              <a:gd name="connsiteX0" fmla="*/ 1625600 w 3238500"/>
              <a:gd name="connsiteY0" fmla="*/ 0 h 3740150"/>
              <a:gd name="connsiteX1" fmla="*/ 0 w 3238500"/>
              <a:gd name="connsiteY1" fmla="*/ 952500 h 3740150"/>
              <a:gd name="connsiteX2" fmla="*/ 0 w 3238500"/>
              <a:gd name="connsiteY2" fmla="*/ 2806700 h 3740150"/>
              <a:gd name="connsiteX3" fmla="*/ 1606550 w 3238500"/>
              <a:gd name="connsiteY3" fmla="*/ 3740150 h 3740150"/>
              <a:gd name="connsiteX4" fmla="*/ 3232150 w 3238500"/>
              <a:gd name="connsiteY4" fmla="*/ 2800350 h 3740150"/>
              <a:gd name="connsiteX5" fmla="*/ 3238500 w 3238500"/>
              <a:gd name="connsiteY5" fmla="*/ 933450 h 3740150"/>
              <a:gd name="connsiteX6" fmla="*/ 1625600 w 3238500"/>
              <a:gd name="connsiteY6" fmla="*/ 0 h 37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0" h="3740150">
                <a:moveTo>
                  <a:pt x="1625600" y="0"/>
                </a:moveTo>
                <a:lnTo>
                  <a:pt x="0" y="952500"/>
                </a:lnTo>
                <a:lnTo>
                  <a:pt x="0" y="2806700"/>
                </a:lnTo>
                <a:lnTo>
                  <a:pt x="1606550" y="3740150"/>
                </a:lnTo>
                <a:lnTo>
                  <a:pt x="3232150" y="2800350"/>
                </a:lnTo>
                <a:cubicBezTo>
                  <a:pt x="3234267" y="2178050"/>
                  <a:pt x="3236383" y="1555750"/>
                  <a:pt x="3238500" y="933450"/>
                </a:cubicBezTo>
                <a:lnTo>
                  <a:pt x="16256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3" name="图片 22">
            <a:extLst>
              <a:ext uri="{FF2B5EF4-FFF2-40B4-BE49-F238E27FC236}">
                <a16:creationId xmlns:a16="http://schemas.microsoft.com/office/drawing/2014/main" id="{85A0BCF3-7918-4667-A0CE-778DC53DB8E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64186" y="2108524"/>
            <a:ext cx="3496350" cy="3740150"/>
          </a:xfrm>
          <a:custGeom>
            <a:avLst/>
            <a:gdLst>
              <a:gd name="connsiteX0" fmla="*/ 2948472 w 5873909"/>
              <a:gd name="connsiteY0" fmla="*/ 0 h 6783789"/>
              <a:gd name="connsiteX1" fmla="*/ 5873909 w 5873909"/>
              <a:gd name="connsiteY1" fmla="*/ 1693068 h 6783789"/>
              <a:gd name="connsiteX2" fmla="*/ 5862392 w 5873909"/>
              <a:gd name="connsiteY2" fmla="*/ 5079204 h 6783789"/>
              <a:gd name="connsiteX3" fmla="*/ 2913920 w 5873909"/>
              <a:gd name="connsiteY3" fmla="*/ 6783789 h 6783789"/>
              <a:gd name="connsiteX4" fmla="*/ 0 w 5873909"/>
              <a:gd name="connsiteY4" fmla="*/ 5090721 h 6783789"/>
              <a:gd name="connsiteX5" fmla="*/ 0 w 5873909"/>
              <a:gd name="connsiteY5" fmla="*/ 1727620 h 678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3909" h="6783789">
                <a:moveTo>
                  <a:pt x="2948472" y="0"/>
                </a:moveTo>
                <a:lnTo>
                  <a:pt x="5873909" y="1693068"/>
                </a:lnTo>
                <a:cubicBezTo>
                  <a:pt x="5870069" y="2821780"/>
                  <a:pt x="5866232" y="3950492"/>
                  <a:pt x="5862392" y="5079204"/>
                </a:cubicBezTo>
                <a:lnTo>
                  <a:pt x="2913920" y="6783789"/>
                </a:lnTo>
                <a:lnTo>
                  <a:pt x="0" y="5090721"/>
                </a:lnTo>
                <a:lnTo>
                  <a:pt x="0" y="1727620"/>
                </a:lnTo>
                <a:close/>
              </a:path>
            </a:pathLst>
          </a:custGeom>
        </p:spPr>
      </p:pic>
      <p:sp>
        <p:nvSpPr>
          <p:cNvPr id="24" name="TextBox 12">
            <a:extLst>
              <a:ext uri="{FF2B5EF4-FFF2-40B4-BE49-F238E27FC236}">
                <a16:creationId xmlns:a16="http://schemas.microsoft.com/office/drawing/2014/main" id="{31EFEADA-0D97-4DC2-A1C0-F65C6B86538D}"/>
              </a:ext>
            </a:extLst>
          </p:cNvPr>
          <p:cNvSpPr txBox="1"/>
          <p:nvPr/>
        </p:nvSpPr>
        <p:spPr>
          <a:xfrm>
            <a:off x="754773" y="3018651"/>
            <a:ext cx="7579567" cy="923330"/>
          </a:xfrm>
          <a:prstGeom prst="rect">
            <a:avLst/>
          </a:prstGeom>
          <a:noFill/>
        </p:spPr>
        <p:txBody>
          <a:bodyPr wrap="square" rtlCol="0">
            <a:spAutoFit/>
          </a:bodyPr>
          <a:lstStyle/>
          <a:p>
            <a:r>
              <a:rPr lang="zh-CN" altLang="en-US" sz="5400" spc="-300" dirty="0">
                <a:solidFill>
                  <a:schemeClr val="bg2">
                    <a:lumMod val="10000"/>
                  </a:schemeClr>
                </a:solidFill>
                <a:cs typeface="+mn-ea"/>
                <a:sym typeface="+mn-lt"/>
              </a:rPr>
              <a:t>创意几何汇报总结</a:t>
            </a:r>
          </a:p>
        </p:txBody>
      </p:sp>
      <p:sp>
        <p:nvSpPr>
          <p:cNvPr id="25" name="圆角矩形 18">
            <a:extLst>
              <a:ext uri="{FF2B5EF4-FFF2-40B4-BE49-F238E27FC236}">
                <a16:creationId xmlns:a16="http://schemas.microsoft.com/office/drawing/2014/main" id="{EF151487-8FDB-415C-BD34-31F8220F9ED6}"/>
              </a:ext>
            </a:extLst>
          </p:cNvPr>
          <p:cNvSpPr/>
          <p:nvPr/>
        </p:nvSpPr>
        <p:spPr>
          <a:xfrm>
            <a:off x="831464" y="4365388"/>
            <a:ext cx="3337719" cy="412305"/>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14" dirty="0">
                <a:solidFill>
                  <a:schemeClr val="bg1"/>
                </a:solidFill>
                <a:cs typeface="+mn-ea"/>
                <a:sym typeface="+mn-lt"/>
              </a:rPr>
              <a:t>汇报：小北    时间：</a:t>
            </a:r>
            <a:r>
              <a:rPr lang="en-US" altLang="zh-CN" sz="1314" dirty="0">
                <a:solidFill>
                  <a:schemeClr val="bg1"/>
                </a:solidFill>
                <a:cs typeface="+mn-ea"/>
                <a:sym typeface="+mn-lt"/>
              </a:rPr>
              <a:t>20XX</a:t>
            </a:r>
            <a:endParaRPr lang="zh-CN" altLang="en-US" sz="1314" dirty="0">
              <a:solidFill>
                <a:schemeClr val="bg1"/>
              </a:solidFill>
              <a:cs typeface="+mn-ea"/>
              <a:sym typeface="+mn-lt"/>
            </a:endParaRPr>
          </a:p>
        </p:txBody>
      </p:sp>
      <p:pic>
        <p:nvPicPr>
          <p:cNvPr id="10" name="图片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5863" y="148388"/>
            <a:ext cx="1440974" cy="1443788"/>
          </a:xfrm>
          <a:prstGeom prst="rect">
            <a:avLst/>
          </a:prstGeom>
        </p:spPr>
      </p:pic>
    </p:spTree>
    <p:extLst>
      <p:ext uri="{BB962C8B-B14F-4D97-AF65-F5344CB8AC3E}">
        <p14:creationId xmlns:p14="http://schemas.microsoft.com/office/powerpoint/2010/main" val="133791338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2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nodeType="withEffect">
                                  <p:stCondLst>
                                    <p:cond delay="7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nodeType="withEffect">
                                  <p:stCondLst>
                                    <p:cond delay="400"/>
                                  </p:stCondLst>
                                  <p:childTnLst>
                                    <p:set>
                                      <p:cBhvr>
                                        <p:cTn id="26" dur="1" fill="hold">
                                          <p:stCondLst>
                                            <p:cond delay="0"/>
                                          </p:stCondLst>
                                        </p:cTn>
                                        <p:tgtEl>
                                          <p:spTgt spid="7"/>
                                        </p:tgtEl>
                                        <p:attrNameLst>
                                          <p:attrName>style.visibility</p:attrName>
                                        </p:attrNameLst>
                                      </p:cBhvr>
                                      <p:to>
                                        <p:strVal val="visible"/>
                                      </p:to>
                                    </p:set>
                                    <p:anim calcmode="lin" valueType="num">
                                      <p:cBhvr>
                                        <p:cTn id="27" dur="600" fill="hold"/>
                                        <p:tgtEl>
                                          <p:spTgt spid="7"/>
                                        </p:tgtEl>
                                        <p:attrNameLst>
                                          <p:attrName>ppt_w</p:attrName>
                                        </p:attrNameLst>
                                      </p:cBhvr>
                                      <p:tavLst>
                                        <p:tav tm="0">
                                          <p:val>
                                            <p:fltVal val="0"/>
                                          </p:val>
                                        </p:tav>
                                        <p:tav tm="100000">
                                          <p:val>
                                            <p:strVal val="#ppt_w"/>
                                          </p:val>
                                        </p:tav>
                                      </p:tavLst>
                                    </p:anim>
                                    <p:anim calcmode="lin" valueType="num">
                                      <p:cBhvr>
                                        <p:cTn id="28" dur="600" fill="hold"/>
                                        <p:tgtEl>
                                          <p:spTgt spid="7"/>
                                        </p:tgtEl>
                                        <p:attrNameLst>
                                          <p:attrName>ppt_h</p:attrName>
                                        </p:attrNameLst>
                                      </p:cBhvr>
                                      <p:tavLst>
                                        <p:tav tm="0">
                                          <p:val>
                                            <p:fltVal val="0"/>
                                          </p:val>
                                        </p:tav>
                                        <p:tav tm="100000">
                                          <p:val>
                                            <p:strVal val="#ppt_h"/>
                                          </p:val>
                                        </p:tav>
                                      </p:tavLst>
                                    </p:anim>
                                    <p:animEffect transition="in" filter="fade">
                                      <p:cBhvr>
                                        <p:cTn id="29" dur="600"/>
                                        <p:tgtEl>
                                          <p:spTgt spid="7"/>
                                        </p:tgtEl>
                                      </p:cBhvr>
                                    </p:animEffect>
                                  </p:childTnLst>
                                </p:cTn>
                              </p:par>
                              <p:par>
                                <p:cTn id="30" presetID="47" presetClass="entr" presetSubtype="0" fill="hold" nodeType="withEffect">
                                  <p:stCondLst>
                                    <p:cond delay="6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1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10" presetClass="entr" presetSubtype="0" fill="hold" nodeType="withEffect">
                                  <p:stCondLst>
                                    <p:cond delay="8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22" presetClass="entr" presetSubtype="1" fill="hold" nodeType="withEffect">
                                  <p:stCondLst>
                                    <p:cond delay="1100"/>
                                  </p:stCondLst>
                                  <p:childTnLst>
                                    <p:set>
                                      <p:cBhvr>
                                        <p:cTn id="44" dur="1" fill="hold">
                                          <p:stCondLst>
                                            <p:cond delay="0"/>
                                          </p:stCondLst>
                                        </p:cTn>
                                        <p:tgtEl>
                                          <p:spTgt spid="6"/>
                                        </p:tgtEl>
                                        <p:attrNameLst>
                                          <p:attrName>style.visibility</p:attrName>
                                        </p:attrNameLst>
                                      </p:cBhvr>
                                      <p:to>
                                        <p:strVal val="visible"/>
                                      </p:to>
                                    </p:set>
                                    <p:animEffect transition="in" filter="wipe(up)">
                                      <p:cBhvr>
                                        <p:cTn id="45" dur="500"/>
                                        <p:tgtEl>
                                          <p:spTgt spid="6"/>
                                        </p:tgtEl>
                                      </p:cBhvr>
                                    </p:animEffect>
                                  </p:childTnLst>
                                </p:cTn>
                              </p:par>
                              <p:par>
                                <p:cTn id="46" presetID="22" presetClass="entr" presetSubtype="4" fill="hold" nodeType="withEffect">
                                  <p:stCondLst>
                                    <p:cond delay="100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par>
                                <p:cTn id="49" presetID="42" presetClass="entr" presetSubtype="0" fill="hold" grpId="0" nodeType="withEffect">
                                  <p:stCondLst>
                                    <p:cond delay="220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strVal val="#ppt_x"/>
                                          </p:val>
                                        </p:tav>
                                        <p:tav tm="100000">
                                          <p:val>
                                            <p:strVal val="#ppt_x"/>
                                          </p:val>
                                        </p:tav>
                                      </p:tavLst>
                                    </p:anim>
                                    <p:anim calcmode="lin" valueType="num">
                                      <p:cBhvr>
                                        <p:cTn id="53" dur="1000" fill="hold"/>
                                        <p:tgtEl>
                                          <p:spTgt spid="2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90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FCDF353F-B387-4C56-BFC0-95C0F91CED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15" t="21010" r="724" b="30"/>
          <a:stretch/>
        </p:blipFill>
        <p:spPr>
          <a:xfrm>
            <a:off x="8433972" y="3621096"/>
            <a:ext cx="3758028" cy="3234304"/>
          </a:xfrm>
          <a:custGeom>
            <a:avLst/>
            <a:gdLst>
              <a:gd name="connsiteX0" fmla="*/ 7952265 w 7965482"/>
              <a:gd name="connsiteY0" fmla="*/ 0 h 6855401"/>
              <a:gd name="connsiteX1" fmla="*/ 7965482 w 7965482"/>
              <a:gd name="connsiteY1" fmla="*/ 0 h 6855401"/>
              <a:gd name="connsiteX2" fmla="*/ 7965482 w 7965482"/>
              <a:gd name="connsiteY2" fmla="*/ 6855401 h 6855401"/>
              <a:gd name="connsiteX3" fmla="*/ 0 w 7965482"/>
              <a:gd name="connsiteY3" fmla="*/ 6855401 h 6855401"/>
            </a:gdLst>
            <a:ahLst/>
            <a:cxnLst>
              <a:cxn ang="0">
                <a:pos x="connsiteX0" y="connsiteY0"/>
              </a:cxn>
              <a:cxn ang="0">
                <a:pos x="connsiteX1" y="connsiteY1"/>
              </a:cxn>
              <a:cxn ang="0">
                <a:pos x="connsiteX2" y="connsiteY2"/>
              </a:cxn>
              <a:cxn ang="0">
                <a:pos x="connsiteX3" y="connsiteY3"/>
              </a:cxn>
            </a:cxnLst>
            <a:rect l="l" t="t" r="r" b="b"/>
            <a:pathLst>
              <a:path w="7965482" h="6855401">
                <a:moveTo>
                  <a:pt x="7952265" y="0"/>
                </a:moveTo>
                <a:lnTo>
                  <a:pt x="7965482" y="0"/>
                </a:lnTo>
                <a:lnTo>
                  <a:pt x="7965482" y="6855401"/>
                </a:lnTo>
                <a:lnTo>
                  <a:pt x="0" y="6855401"/>
                </a:lnTo>
                <a:close/>
              </a:path>
            </a:pathLst>
          </a:custGeom>
        </p:spPr>
      </p:pic>
      <p:grpSp>
        <p:nvGrpSpPr>
          <p:cNvPr id="23" name="组合 22">
            <a:extLst>
              <a:ext uri="{FF2B5EF4-FFF2-40B4-BE49-F238E27FC236}">
                <a16:creationId xmlns:a16="http://schemas.microsoft.com/office/drawing/2014/main" id="{7616D295-7542-4355-BFA2-07CC7E21180F}"/>
              </a:ext>
            </a:extLst>
          </p:cNvPr>
          <p:cNvGrpSpPr/>
          <p:nvPr/>
        </p:nvGrpSpPr>
        <p:grpSpPr>
          <a:xfrm flipH="1">
            <a:off x="0" y="-11395"/>
            <a:ext cx="6879771" cy="6869395"/>
            <a:chOff x="5312228" y="0"/>
            <a:chExt cx="6879771" cy="6869395"/>
          </a:xfrm>
        </p:grpSpPr>
        <p:sp>
          <p:nvSpPr>
            <p:cNvPr id="2" name="任意多边形 2">
              <a:extLst>
                <a:ext uri="{FF2B5EF4-FFF2-40B4-BE49-F238E27FC236}">
                  <a16:creationId xmlns:a16="http://schemas.microsoft.com/office/drawing/2014/main" id="{83F9FDF3-B30E-4141-BAB4-EC312D297187}"/>
                </a:ext>
              </a:extLst>
            </p:cNvPr>
            <p:cNvSpPr/>
            <p:nvPr/>
          </p:nvSpPr>
          <p:spPr>
            <a:xfrm flipH="1">
              <a:off x="5312228" y="0"/>
              <a:ext cx="6879771" cy="686939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3" name="直接连接符 2">
              <a:extLst>
                <a:ext uri="{FF2B5EF4-FFF2-40B4-BE49-F238E27FC236}">
                  <a16:creationId xmlns:a16="http://schemas.microsoft.com/office/drawing/2014/main" id="{9467AA82-7810-4F9B-807E-5D04ECCE3BB6}"/>
                </a:ext>
              </a:extLst>
            </p:cNvPr>
            <p:cNvCxnSpPr/>
            <p:nvPr/>
          </p:nvCxnSpPr>
          <p:spPr>
            <a:xfrm>
              <a:off x="5415825" y="641904"/>
              <a:ext cx="1710690" cy="17081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平行四边形 3">
              <a:extLst>
                <a:ext uri="{FF2B5EF4-FFF2-40B4-BE49-F238E27FC236}">
                  <a16:creationId xmlns:a16="http://schemas.microsoft.com/office/drawing/2014/main" id="{5476859B-864E-4C29-88F6-DECF6D70D3CD}"/>
                </a:ext>
              </a:extLst>
            </p:cNvPr>
            <p:cNvSpPr/>
            <p:nvPr/>
          </p:nvSpPr>
          <p:spPr>
            <a:xfrm flipH="1">
              <a:off x="6752004" y="1814660"/>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a:extLst>
                <a:ext uri="{FF2B5EF4-FFF2-40B4-BE49-F238E27FC236}">
                  <a16:creationId xmlns:a16="http://schemas.microsoft.com/office/drawing/2014/main" id="{7DFFCD43-F4E0-4BD1-BED8-5B3E7E57F803}"/>
                </a:ext>
              </a:extLst>
            </p:cNvPr>
            <p:cNvSpPr/>
            <p:nvPr/>
          </p:nvSpPr>
          <p:spPr>
            <a:xfrm flipH="1">
              <a:off x="9968453" y="4413000"/>
              <a:ext cx="2055977" cy="1723734"/>
            </a:xfrm>
            <a:prstGeom prst="parallelogram">
              <a:avLst>
                <a:gd name="adj" fmla="val 10015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 name="组合 6">
            <a:extLst>
              <a:ext uri="{FF2B5EF4-FFF2-40B4-BE49-F238E27FC236}">
                <a16:creationId xmlns:a16="http://schemas.microsoft.com/office/drawing/2014/main" id="{E1671D61-CD5D-430C-9909-DA9098BCE38E}"/>
              </a:ext>
            </a:extLst>
          </p:cNvPr>
          <p:cNvGrpSpPr/>
          <p:nvPr/>
        </p:nvGrpSpPr>
        <p:grpSpPr>
          <a:xfrm>
            <a:off x="10645352" y="2926378"/>
            <a:ext cx="580572" cy="580572"/>
            <a:chOff x="9559244" y="124959"/>
            <a:chExt cx="1143454" cy="1143454"/>
          </a:xfrm>
        </p:grpSpPr>
        <p:sp>
          <p:nvSpPr>
            <p:cNvPr id="8" name="椭圆 7">
              <a:extLst>
                <a:ext uri="{FF2B5EF4-FFF2-40B4-BE49-F238E27FC236}">
                  <a16:creationId xmlns:a16="http://schemas.microsoft.com/office/drawing/2014/main" id="{EF0FCCCF-3DFA-4972-97E6-012316487C53}"/>
                </a:ext>
              </a:extLst>
            </p:cNvPr>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 name="椭圆 10">
              <a:extLst>
                <a:ext uri="{FF2B5EF4-FFF2-40B4-BE49-F238E27FC236}">
                  <a16:creationId xmlns:a16="http://schemas.microsoft.com/office/drawing/2014/main" id="{62178238-90B2-4882-B373-9F005FA337B8}"/>
                </a:ext>
              </a:extLst>
            </p:cNvPr>
            <p:cNvSpPr/>
            <p:nvPr/>
          </p:nvSpPr>
          <p:spPr>
            <a:xfrm>
              <a:off x="9830866" y="360023"/>
              <a:ext cx="600209" cy="673327"/>
            </a:xfrm>
            <a:custGeom>
              <a:avLst/>
              <a:gdLst>
                <a:gd name="connsiteX0" fmla="*/ 16193 w 538132"/>
                <a:gd name="connsiteY0" fmla="*/ 302232 h 603687"/>
                <a:gd name="connsiteX1" fmla="*/ 132346 w 538132"/>
                <a:gd name="connsiteY1" fmla="*/ 302232 h 603687"/>
                <a:gd name="connsiteX2" fmla="*/ 148540 w 538132"/>
                <a:gd name="connsiteY2" fmla="*/ 318399 h 603687"/>
                <a:gd name="connsiteX3" fmla="*/ 148540 w 538132"/>
                <a:gd name="connsiteY3" fmla="*/ 587520 h 603687"/>
                <a:gd name="connsiteX4" fmla="*/ 132346 w 538132"/>
                <a:gd name="connsiteY4" fmla="*/ 603687 h 603687"/>
                <a:gd name="connsiteX5" fmla="*/ 16193 w 538132"/>
                <a:gd name="connsiteY5" fmla="*/ 603687 h 603687"/>
                <a:gd name="connsiteX6" fmla="*/ 0 w 538132"/>
                <a:gd name="connsiteY6" fmla="*/ 587520 h 603687"/>
                <a:gd name="connsiteX7" fmla="*/ 0 w 538132"/>
                <a:gd name="connsiteY7" fmla="*/ 318399 h 603687"/>
                <a:gd name="connsiteX8" fmla="*/ 16193 w 538132"/>
                <a:gd name="connsiteY8" fmla="*/ 302232 h 603687"/>
                <a:gd name="connsiteX9" fmla="*/ 405786 w 538132"/>
                <a:gd name="connsiteY9" fmla="*/ 186857 h 603687"/>
                <a:gd name="connsiteX10" fmla="*/ 521939 w 538132"/>
                <a:gd name="connsiteY10" fmla="*/ 186857 h 603687"/>
                <a:gd name="connsiteX11" fmla="*/ 538132 w 538132"/>
                <a:gd name="connsiteY11" fmla="*/ 203025 h 603687"/>
                <a:gd name="connsiteX12" fmla="*/ 538132 w 538132"/>
                <a:gd name="connsiteY12" fmla="*/ 587520 h 603687"/>
                <a:gd name="connsiteX13" fmla="*/ 521939 w 538132"/>
                <a:gd name="connsiteY13" fmla="*/ 603687 h 603687"/>
                <a:gd name="connsiteX14" fmla="*/ 405786 w 538132"/>
                <a:gd name="connsiteY14" fmla="*/ 603687 h 603687"/>
                <a:gd name="connsiteX15" fmla="*/ 389592 w 538132"/>
                <a:gd name="connsiteY15" fmla="*/ 587520 h 603687"/>
                <a:gd name="connsiteX16" fmla="*/ 389592 w 538132"/>
                <a:gd name="connsiteY16" fmla="*/ 203025 h 603687"/>
                <a:gd name="connsiteX17" fmla="*/ 405786 w 538132"/>
                <a:gd name="connsiteY17" fmla="*/ 186857 h 603687"/>
                <a:gd name="connsiteX18" fmla="*/ 211024 w 538132"/>
                <a:gd name="connsiteY18" fmla="*/ 0 h 603687"/>
                <a:gd name="connsiteX19" fmla="*/ 327177 w 538132"/>
                <a:gd name="connsiteY19" fmla="*/ 0 h 603687"/>
                <a:gd name="connsiteX20" fmla="*/ 343371 w 538132"/>
                <a:gd name="connsiteY20" fmla="*/ 16168 h 603687"/>
                <a:gd name="connsiteX21" fmla="*/ 343371 w 538132"/>
                <a:gd name="connsiteY21" fmla="*/ 587519 h 603687"/>
                <a:gd name="connsiteX22" fmla="*/ 327177 w 538132"/>
                <a:gd name="connsiteY22" fmla="*/ 603687 h 603687"/>
                <a:gd name="connsiteX23" fmla="*/ 211024 w 538132"/>
                <a:gd name="connsiteY23" fmla="*/ 603687 h 603687"/>
                <a:gd name="connsiteX24" fmla="*/ 194831 w 538132"/>
                <a:gd name="connsiteY24" fmla="*/ 587519 h 603687"/>
                <a:gd name="connsiteX25" fmla="*/ 194831 w 538132"/>
                <a:gd name="connsiteY25" fmla="*/ 16168 h 603687"/>
                <a:gd name="connsiteX26" fmla="*/ 211024 w 538132"/>
                <a:gd name="connsiteY26" fmla="*/ 0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132" h="603687">
                  <a:moveTo>
                    <a:pt x="16193" y="302232"/>
                  </a:moveTo>
                  <a:lnTo>
                    <a:pt x="132346" y="302232"/>
                  </a:lnTo>
                  <a:cubicBezTo>
                    <a:pt x="141235" y="302232"/>
                    <a:pt x="148540" y="309525"/>
                    <a:pt x="148540" y="318399"/>
                  </a:cubicBezTo>
                  <a:lnTo>
                    <a:pt x="148540" y="587520"/>
                  </a:lnTo>
                  <a:cubicBezTo>
                    <a:pt x="148540" y="596394"/>
                    <a:pt x="141235" y="603687"/>
                    <a:pt x="132346" y="603687"/>
                  </a:cubicBezTo>
                  <a:lnTo>
                    <a:pt x="16193" y="603687"/>
                  </a:lnTo>
                  <a:cubicBezTo>
                    <a:pt x="7305" y="603687"/>
                    <a:pt x="0" y="596394"/>
                    <a:pt x="0" y="587520"/>
                  </a:cubicBezTo>
                  <a:lnTo>
                    <a:pt x="0" y="318399"/>
                  </a:lnTo>
                  <a:cubicBezTo>
                    <a:pt x="0" y="309525"/>
                    <a:pt x="7305" y="302232"/>
                    <a:pt x="16193" y="302232"/>
                  </a:cubicBezTo>
                  <a:close/>
                  <a:moveTo>
                    <a:pt x="405786" y="186857"/>
                  </a:moveTo>
                  <a:lnTo>
                    <a:pt x="521939" y="186857"/>
                  </a:lnTo>
                  <a:cubicBezTo>
                    <a:pt x="530827" y="186857"/>
                    <a:pt x="538132" y="194029"/>
                    <a:pt x="538132" y="203025"/>
                  </a:cubicBezTo>
                  <a:lnTo>
                    <a:pt x="538132" y="587520"/>
                  </a:lnTo>
                  <a:cubicBezTo>
                    <a:pt x="538132" y="596393"/>
                    <a:pt x="530827" y="603687"/>
                    <a:pt x="521939" y="603687"/>
                  </a:cubicBezTo>
                  <a:lnTo>
                    <a:pt x="405786" y="603687"/>
                  </a:lnTo>
                  <a:cubicBezTo>
                    <a:pt x="396897" y="603687"/>
                    <a:pt x="389592" y="596393"/>
                    <a:pt x="389592" y="587520"/>
                  </a:cubicBezTo>
                  <a:lnTo>
                    <a:pt x="389592" y="203025"/>
                  </a:lnTo>
                  <a:cubicBezTo>
                    <a:pt x="389592" y="194029"/>
                    <a:pt x="396897" y="186857"/>
                    <a:pt x="405786" y="186857"/>
                  </a:cubicBezTo>
                  <a:close/>
                  <a:moveTo>
                    <a:pt x="211024" y="0"/>
                  </a:moveTo>
                  <a:lnTo>
                    <a:pt x="327177" y="0"/>
                  </a:lnTo>
                  <a:cubicBezTo>
                    <a:pt x="336066" y="0"/>
                    <a:pt x="343371" y="7294"/>
                    <a:pt x="343371" y="16168"/>
                  </a:cubicBezTo>
                  <a:lnTo>
                    <a:pt x="343371" y="587519"/>
                  </a:lnTo>
                  <a:cubicBezTo>
                    <a:pt x="343371" y="596393"/>
                    <a:pt x="336066" y="603687"/>
                    <a:pt x="327177" y="603687"/>
                  </a:cubicBezTo>
                  <a:lnTo>
                    <a:pt x="211024" y="603687"/>
                  </a:lnTo>
                  <a:cubicBezTo>
                    <a:pt x="202136" y="603687"/>
                    <a:pt x="194831" y="596393"/>
                    <a:pt x="194831" y="587519"/>
                  </a:cubicBezTo>
                  <a:lnTo>
                    <a:pt x="194831" y="16168"/>
                  </a:lnTo>
                  <a:cubicBezTo>
                    <a:pt x="194831" y="7294"/>
                    <a:pt x="202136" y="0"/>
                    <a:pt x="2110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0" name="组合 9">
            <a:extLst>
              <a:ext uri="{FF2B5EF4-FFF2-40B4-BE49-F238E27FC236}">
                <a16:creationId xmlns:a16="http://schemas.microsoft.com/office/drawing/2014/main" id="{199B77CF-9077-4A1F-89BB-9E88C6D799C8}"/>
              </a:ext>
            </a:extLst>
          </p:cNvPr>
          <p:cNvGrpSpPr/>
          <p:nvPr/>
        </p:nvGrpSpPr>
        <p:grpSpPr>
          <a:xfrm>
            <a:off x="10645351" y="4163889"/>
            <a:ext cx="580572" cy="580572"/>
            <a:chOff x="9559244" y="124959"/>
            <a:chExt cx="1143454" cy="1143454"/>
          </a:xfrm>
        </p:grpSpPr>
        <p:sp>
          <p:nvSpPr>
            <p:cNvPr id="11" name="椭圆 10">
              <a:extLst>
                <a:ext uri="{FF2B5EF4-FFF2-40B4-BE49-F238E27FC236}">
                  <a16:creationId xmlns:a16="http://schemas.microsoft.com/office/drawing/2014/main" id="{CB1C0D13-B2DC-42D1-A8A9-02780F47D391}"/>
                </a:ext>
              </a:extLst>
            </p:cNvPr>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 name="椭圆 13">
              <a:extLst>
                <a:ext uri="{FF2B5EF4-FFF2-40B4-BE49-F238E27FC236}">
                  <a16:creationId xmlns:a16="http://schemas.microsoft.com/office/drawing/2014/main" id="{FDFFA3E6-FFA9-4BA7-97F4-925022EA748B}"/>
                </a:ext>
              </a:extLst>
            </p:cNvPr>
            <p:cNvSpPr/>
            <p:nvPr/>
          </p:nvSpPr>
          <p:spPr>
            <a:xfrm>
              <a:off x="9871210" y="360023"/>
              <a:ext cx="519521" cy="673327"/>
            </a:xfrm>
            <a:custGeom>
              <a:avLst/>
              <a:gdLst>
                <a:gd name="connsiteX0" fmla="*/ 330836 w 459971"/>
                <a:gd name="connsiteY0" fmla="*/ 194468 h 596147"/>
                <a:gd name="connsiteX1" fmla="*/ 363613 w 459971"/>
                <a:gd name="connsiteY1" fmla="*/ 217283 h 596147"/>
                <a:gd name="connsiteX2" fmla="*/ 221578 w 459971"/>
                <a:gd name="connsiteY2" fmla="*/ 420631 h 596147"/>
                <a:gd name="connsiteX3" fmla="*/ 128212 w 459971"/>
                <a:gd name="connsiteY3" fmla="*/ 326397 h 596147"/>
                <a:gd name="connsiteX4" fmla="*/ 156023 w 459971"/>
                <a:gd name="connsiteY4" fmla="*/ 298622 h 596147"/>
                <a:gd name="connsiteX5" fmla="*/ 216612 w 459971"/>
                <a:gd name="connsiteY5" fmla="*/ 359131 h 596147"/>
                <a:gd name="connsiteX6" fmla="*/ 39738 w 459971"/>
                <a:gd name="connsiteY6" fmla="*/ 39677 h 596147"/>
                <a:gd name="connsiteX7" fmla="*/ 39738 w 459971"/>
                <a:gd name="connsiteY7" fmla="*/ 556470 h 596147"/>
                <a:gd name="connsiteX8" fmla="*/ 420233 w 459971"/>
                <a:gd name="connsiteY8" fmla="*/ 556470 h 596147"/>
                <a:gd name="connsiteX9" fmla="*/ 420233 w 459971"/>
                <a:gd name="connsiteY9" fmla="*/ 102168 h 596147"/>
                <a:gd name="connsiteX10" fmla="*/ 353671 w 459971"/>
                <a:gd name="connsiteY10" fmla="*/ 102168 h 596147"/>
                <a:gd name="connsiteX11" fmla="*/ 353671 w 459971"/>
                <a:gd name="connsiteY11" fmla="*/ 39677 h 596147"/>
                <a:gd name="connsiteX12" fmla="*/ 0 w 459971"/>
                <a:gd name="connsiteY12" fmla="*/ 0 h 596147"/>
                <a:gd name="connsiteX13" fmla="*/ 374534 w 459971"/>
                <a:gd name="connsiteY13" fmla="*/ 0 h 596147"/>
                <a:gd name="connsiteX14" fmla="*/ 459971 w 459971"/>
                <a:gd name="connsiteY14" fmla="*/ 82330 h 596147"/>
                <a:gd name="connsiteX15" fmla="*/ 459971 w 459971"/>
                <a:gd name="connsiteY15" fmla="*/ 596147 h 596147"/>
                <a:gd name="connsiteX16" fmla="*/ 0 w 459971"/>
                <a:gd name="connsiteY16" fmla="*/ 596147 h 59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971" h="596147">
                  <a:moveTo>
                    <a:pt x="330836" y="194468"/>
                  </a:moveTo>
                  <a:lnTo>
                    <a:pt x="363613" y="217283"/>
                  </a:lnTo>
                  <a:lnTo>
                    <a:pt x="221578" y="420631"/>
                  </a:lnTo>
                  <a:lnTo>
                    <a:pt x="128212" y="326397"/>
                  </a:lnTo>
                  <a:lnTo>
                    <a:pt x="156023" y="298622"/>
                  </a:lnTo>
                  <a:lnTo>
                    <a:pt x="216612" y="359131"/>
                  </a:lnTo>
                  <a:close/>
                  <a:moveTo>
                    <a:pt x="39738" y="39677"/>
                  </a:moveTo>
                  <a:lnTo>
                    <a:pt x="39738" y="556470"/>
                  </a:lnTo>
                  <a:lnTo>
                    <a:pt x="420233" y="556470"/>
                  </a:lnTo>
                  <a:lnTo>
                    <a:pt x="420233" y="102168"/>
                  </a:lnTo>
                  <a:lnTo>
                    <a:pt x="353671" y="102168"/>
                  </a:lnTo>
                  <a:lnTo>
                    <a:pt x="353671" y="39677"/>
                  </a:lnTo>
                  <a:close/>
                  <a:moveTo>
                    <a:pt x="0" y="0"/>
                  </a:moveTo>
                  <a:lnTo>
                    <a:pt x="374534" y="0"/>
                  </a:lnTo>
                  <a:lnTo>
                    <a:pt x="459971" y="82330"/>
                  </a:lnTo>
                  <a:lnTo>
                    <a:pt x="459971" y="596147"/>
                  </a:lnTo>
                  <a:lnTo>
                    <a:pt x="0" y="5961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6" name="组合 15">
            <a:extLst>
              <a:ext uri="{FF2B5EF4-FFF2-40B4-BE49-F238E27FC236}">
                <a16:creationId xmlns:a16="http://schemas.microsoft.com/office/drawing/2014/main" id="{AEF9738A-FA25-4479-88FC-D7C22C469B76}"/>
              </a:ext>
            </a:extLst>
          </p:cNvPr>
          <p:cNvGrpSpPr/>
          <p:nvPr/>
        </p:nvGrpSpPr>
        <p:grpSpPr>
          <a:xfrm>
            <a:off x="6879771" y="2826568"/>
            <a:ext cx="3585724" cy="825498"/>
            <a:chOff x="9122459" y="2149664"/>
            <a:chExt cx="3585724" cy="825498"/>
          </a:xfrm>
        </p:grpSpPr>
        <p:sp>
          <p:nvSpPr>
            <p:cNvPr id="17" name="矩形 16">
              <a:extLst>
                <a:ext uri="{FF2B5EF4-FFF2-40B4-BE49-F238E27FC236}">
                  <a16:creationId xmlns:a16="http://schemas.microsoft.com/office/drawing/2014/main" id="{D49F4DE9-8A64-4A19-93FE-D52BFDDE32CF}"/>
                </a:ext>
              </a:extLst>
            </p:cNvPr>
            <p:cNvSpPr/>
            <p:nvPr/>
          </p:nvSpPr>
          <p:spPr>
            <a:xfrm>
              <a:off x="10206232" y="2149664"/>
              <a:ext cx="2501951" cy="40184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75000"/>
                      <a:lumOff val="25000"/>
                    </a:schemeClr>
                  </a:solidFill>
                  <a:cs typeface="+mn-ea"/>
                  <a:sym typeface="+mn-lt"/>
                </a:rPr>
                <a:t>标题文字添加</a:t>
              </a:r>
            </a:p>
          </p:txBody>
        </p:sp>
        <p:sp>
          <p:nvSpPr>
            <p:cNvPr id="18" name="文本框 17">
              <a:extLst>
                <a:ext uri="{FF2B5EF4-FFF2-40B4-BE49-F238E27FC236}">
                  <a16:creationId xmlns:a16="http://schemas.microsoft.com/office/drawing/2014/main" id="{1A382198-3EAB-4957-A4A3-024C8A25E0BA}"/>
                </a:ext>
              </a:extLst>
            </p:cNvPr>
            <p:cNvSpPr txBox="1"/>
            <p:nvPr/>
          </p:nvSpPr>
          <p:spPr>
            <a:xfrm>
              <a:off x="9122459" y="2542351"/>
              <a:ext cx="3561910" cy="43281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00" dirty="0">
                  <a:solidFill>
                    <a:schemeClr val="tx1">
                      <a:lumMod val="75000"/>
                      <a:lumOff val="25000"/>
                    </a:schemeClr>
                  </a:solidFill>
                  <a:cs typeface="+mn-ea"/>
                  <a:sym typeface="+mn-lt"/>
                </a:rPr>
                <a:t>标题数字等都可以通过点击和重新输入进行更改，顶部“开始”面板中可以对字体、字号、颜色、行距等进行修改。</a:t>
              </a:r>
              <a:r>
                <a:rPr lang="en-US" altLang="zh-CN" sz="1000" dirty="0">
                  <a:solidFill>
                    <a:schemeClr val="tx1">
                      <a:lumMod val="75000"/>
                      <a:lumOff val="25000"/>
                    </a:schemeClr>
                  </a:solidFill>
                  <a:cs typeface="+mn-ea"/>
                  <a:sym typeface="+mn-lt"/>
                </a:rPr>
                <a:t> </a:t>
              </a:r>
            </a:p>
          </p:txBody>
        </p:sp>
      </p:grpSp>
      <p:grpSp>
        <p:nvGrpSpPr>
          <p:cNvPr id="19" name="组合 18">
            <a:extLst>
              <a:ext uri="{FF2B5EF4-FFF2-40B4-BE49-F238E27FC236}">
                <a16:creationId xmlns:a16="http://schemas.microsoft.com/office/drawing/2014/main" id="{E1A322D2-5854-4DDB-A203-38C60A65BBEC}"/>
              </a:ext>
            </a:extLst>
          </p:cNvPr>
          <p:cNvGrpSpPr/>
          <p:nvPr/>
        </p:nvGrpSpPr>
        <p:grpSpPr>
          <a:xfrm>
            <a:off x="6168047" y="4144779"/>
            <a:ext cx="4297448" cy="796708"/>
            <a:chOff x="8386921" y="2178454"/>
            <a:chExt cx="4297448" cy="796708"/>
          </a:xfrm>
        </p:grpSpPr>
        <p:sp>
          <p:nvSpPr>
            <p:cNvPr id="20" name="矩形 19">
              <a:extLst>
                <a:ext uri="{FF2B5EF4-FFF2-40B4-BE49-F238E27FC236}">
                  <a16:creationId xmlns:a16="http://schemas.microsoft.com/office/drawing/2014/main" id="{DEDA82F2-576C-470B-8110-22D842E65166}"/>
                </a:ext>
              </a:extLst>
            </p:cNvPr>
            <p:cNvSpPr/>
            <p:nvPr/>
          </p:nvSpPr>
          <p:spPr>
            <a:xfrm>
              <a:off x="10169903" y="2178454"/>
              <a:ext cx="2501951" cy="40184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75000"/>
                      <a:lumOff val="25000"/>
                    </a:schemeClr>
                  </a:solidFill>
                  <a:cs typeface="+mn-ea"/>
                  <a:sym typeface="+mn-lt"/>
                </a:rPr>
                <a:t>标题文字添加</a:t>
              </a:r>
            </a:p>
          </p:txBody>
        </p:sp>
        <p:sp>
          <p:nvSpPr>
            <p:cNvPr id="21" name="文本框 20">
              <a:extLst>
                <a:ext uri="{FF2B5EF4-FFF2-40B4-BE49-F238E27FC236}">
                  <a16:creationId xmlns:a16="http://schemas.microsoft.com/office/drawing/2014/main" id="{927C6673-597F-4206-AF3E-94334A0D95AE}"/>
                </a:ext>
              </a:extLst>
            </p:cNvPr>
            <p:cNvSpPr txBox="1"/>
            <p:nvPr/>
          </p:nvSpPr>
          <p:spPr>
            <a:xfrm>
              <a:off x="8386921" y="2542351"/>
              <a:ext cx="4297448" cy="43281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00" dirty="0">
                  <a:solidFill>
                    <a:schemeClr val="tx1">
                      <a:lumMod val="75000"/>
                      <a:lumOff val="25000"/>
                    </a:schemeClr>
                  </a:solidFill>
                  <a:cs typeface="+mn-ea"/>
                  <a:sym typeface="+mn-lt"/>
                </a:rPr>
                <a:t>标题数字等都可以通过点击和重新输入进行更改，顶部“开始”面板中可以对字体、字号、颜色、行距等进行修改。</a:t>
              </a:r>
              <a:r>
                <a:rPr lang="en-US" altLang="zh-CN" sz="1000" dirty="0">
                  <a:solidFill>
                    <a:schemeClr val="tx1">
                      <a:lumMod val="75000"/>
                      <a:lumOff val="25000"/>
                    </a:schemeClr>
                  </a:solidFill>
                  <a:cs typeface="+mn-ea"/>
                  <a:sym typeface="+mn-lt"/>
                </a:rPr>
                <a:t> </a:t>
              </a:r>
            </a:p>
          </p:txBody>
        </p:sp>
      </p:grpSp>
      <p:sp>
        <p:nvSpPr>
          <p:cNvPr id="22" name="文本框 21">
            <a:extLst>
              <a:ext uri="{FF2B5EF4-FFF2-40B4-BE49-F238E27FC236}">
                <a16:creationId xmlns:a16="http://schemas.microsoft.com/office/drawing/2014/main" id="{A845A69E-9DF5-4061-8429-3C103B91E083}"/>
              </a:ext>
            </a:extLst>
          </p:cNvPr>
          <p:cNvSpPr txBox="1"/>
          <p:nvPr/>
        </p:nvSpPr>
        <p:spPr>
          <a:xfrm>
            <a:off x="3903122" y="5363753"/>
            <a:ext cx="6863091" cy="81830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dirty="0">
                <a:solidFill>
                  <a:schemeClr val="tx1">
                    <a:lumMod val="75000"/>
                    <a:lumOff val="25000"/>
                  </a:schemeClr>
                </a:solidFill>
                <a:cs typeface="+mn-ea"/>
                <a:sym typeface="+mn-lt"/>
              </a:rPr>
              <a:t>标题数字等都可以通过点击和重新输入进行更改，顶部“开始”面板中可以对字体、字号、颜色、行距等进行修改。建议正文</a:t>
            </a:r>
            <a:r>
              <a:rPr lang="en-US" altLang="zh-CN" sz="1050" dirty="0">
                <a:solidFill>
                  <a:schemeClr val="tx1">
                    <a:lumMod val="75000"/>
                    <a:lumOff val="25000"/>
                  </a:schemeClr>
                </a:solidFill>
                <a:cs typeface="+mn-ea"/>
                <a:sym typeface="+mn-lt"/>
              </a:rPr>
              <a:t>8-14</a:t>
            </a:r>
            <a:r>
              <a:rPr lang="zh-CN" altLang="en-US" sz="1050" dirty="0">
                <a:solidFill>
                  <a:schemeClr val="tx1">
                    <a:lumMod val="75000"/>
                    <a:lumOff val="25000"/>
                  </a:schemeClr>
                </a:solidFill>
                <a:cs typeface="+mn-ea"/>
                <a:sym typeface="+mn-lt"/>
              </a:rPr>
              <a:t>号字，</a:t>
            </a:r>
            <a:r>
              <a:rPr lang="en-US" altLang="zh-CN" sz="1050" dirty="0">
                <a:solidFill>
                  <a:schemeClr val="tx1">
                    <a:lumMod val="75000"/>
                    <a:lumOff val="25000"/>
                  </a:schemeClr>
                </a:solidFill>
                <a:cs typeface="+mn-ea"/>
                <a:sym typeface="+mn-lt"/>
              </a:rPr>
              <a:t>1.3</a:t>
            </a:r>
            <a:r>
              <a:rPr lang="zh-CN" altLang="en-US" sz="1050" dirty="0">
                <a:solidFill>
                  <a:schemeClr val="tx1">
                    <a:lumMod val="75000"/>
                    <a:lumOff val="25000"/>
                  </a:schemeClr>
                </a:solidFill>
                <a:cs typeface="+mn-ea"/>
                <a:sym typeface="+mn-lt"/>
              </a:rPr>
              <a:t>倍字间距。标题数字等都可以通过点击和重新输入进行更改，顶部“开始”面板中可以对字体、字号、颜色、行距等进行修改。</a:t>
            </a:r>
          </a:p>
          <a:p>
            <a:pPr algn="r">
              <a:lnSpc>
                <a:spcPct val="114000"/>
              </a:lnSpc>
            </a:pPr>
            <a:r>
              <a:rPr lang="zh-CN" altLang="en-US" sz="1050" dirty="0">
                <a:solidFill>
                  <a:schemeClr val="tx1">
                    <a:lumMod val="75000"/>
                    <a:lumOff val="25000"/>
                  </a:schemeClr>
                </a:solidFill>
                <a:cs typeface="+mn-ea"/>
                <a:sym typeface="+mn-lt"/>
              </a:rPr>
              <a:t>。</a:t>
            </a:r>
            <a:r>
              <a:rPr lang="en-US" altLang="zh-CN" sz="1050" dirty="0">
                <a:solidFill>
                  <a:schemeClr val="tx1">
                    <a:lumMod val="75000"/>
                    <a:lumOff val="25000"/>
                  </a:schemeClr>
                </a:solidFill>
                <a:cs typeface="+mn-ea"/>
                <a:sym typeface="+mn-lt"/>
              </a:rPr>
              <a:t> </a:t>
            </a:r>
          </a:p>
        </p:txBody>
      </p:sp>
      <p:sp>
        <p:nvSpPr>
          <p:cNvPr id="25" name="任意多边形 2">
            <a:extLst>
              <a:ext uri="{FF2B5EF4-FFF2-40B4-BE49-F238E27FC236}">
                <a16:creationId xmlns:a16="http://schemas.microsoft.com/office/drawing/2014/main" id="{537AF143-02CD-424A-A802-403CDF2CCACA}"/>
              </a:ext>
            </a:extLst>
          </p:cNvPr>
          <p:cNvSpPr/>
          <p:nvPr/>
        </p:nvSpPr>
        <p:spPr>
          <a:xfrm>
            <a:off x="-62624" y="-11395"/>
            <a:ext cx="5625224" cy="5639248"/>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32" name="图片 31">
            <a:extLst>
              <a:ext uri="{FF2B5EF4-FFF2-40B4-BE49-F238E27FC236}">
                <a16:creationId xmlns:a16="http://schemas.microsoft.com/office/drawing/2014/main" id="{8B3094E9-DE1E-4948-8A8D-D1BC8B211EDC}"/>
              </a:ext>
            </a:extLst>
          </p:cNvPr>
          <p:cNvPicPr>
            <a:picLocks noChangeAspect="1"/>
          </p:cNvPicPr>
          <p:nvPr/>
        </p:nvPicPr>
        <p:blipFill>
          <a:blip r:embed="rId4"/>
          <a:stretch>
            <a:fillRect/>
          </a:stretch>
        </p:blipFill>
        <p:spPr>
          <a:xfrm>
            <a:off x="-270853" y="-213760"/>
            <a:ext cx="5833453" cy="5939402"/>
          </a:xfrm>
          <a:prstGeom prst="rect">
            <a:avLst/>
          </a:prstGeom>
        </p:spPr>
      </p:pic>
      <p:pic>
        <p:nvPicPr>
          <p:cNvPr id="37" name="图片 36">
            <a:extLst>
              <a:ext uri="{FF2B5EF4-FFF2-40B4-BE49-F238E27FC236}">
                <a16:creationId xmlns:a16="http://schemas.microsoft.com/office/drawing/2014/main" id="{D7D9BD64-C982-4257-9A62-3E44B95F5D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1184" y="971397"/>
            <a:ext cx="4243049" cy="2832235"/>
          </a:xfrm>
          <a:prstGeom prst="rect">
            <a:avLst/>
          </a:prstGeom>
          <a:ln w="63500">
            <a:solidFill>
              <a:srgbClr val="FFCB02"/>
            </a:solidFill>
          </a:ln>
          <a:effectLst>
            <a:outerShdw blurRad="63500" sx="102000" sy="102000" algn="ctr" rotWithShape="0">
              <a:prstClr val="black">
                <a:alpha val="40000"/>
              </a:prstClr>
            </a:outerShdw>
          </a:effectLst>
        </p:spPr>
      </p:pic>
      <p:pic>
        <p:nvPicPr>
          <p:cNvPr id="38" name="图片 37">
            <a:extLst>
              <a:ext uri="{FF2B5EF4-FFF2-40B4-BE49-F238E27FC236}">
                <a16:creationId xmlns:a16="http://schemas.microsoft.com/office/drawing/2014/main" id="{879875B4-3319-4CE1-A47F-1A3F57DF747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42339" y="3070425"/>
            <a:ext cx="3111596" cy="2076991"/>
          </a:xfrm>
          <a:prstGeom prst="rect">
            <a:avLst/>
          </a:prstGeom>
          <a:ln w="63500">
            <a:solidFill>
              <a:srgbClr val="444545"/>
            </a:solidFill>
          </a:ln>
          <a:effectLst>
            <a:outerShdw blurRad="63500" sx="102000" sy="102000" algn="ctr" rotWithShape="0">
              <a:prstClr val="black">
                <a:alpha val="40000"/>
              </a:prstClr>
            </a:outerShdw>
          </a:effectLst>
        </p:spPr>
      </p:pic>
      <p:grpSp>
        <p:nvGrpSpPr>
          <p:cNvPr id="26" name="组合 25">
            <a:extLst>
              <a:ext uri="{FF2B5EF4-FFF2-40B4-BE49-F238E27FC236}">
                <a16:creationId xmlns:a16="http://schemas.microsoft.com/office/drawing/2014/main" id="{072EA0FF-E836-44D9-87F7-91ED3BADD5D2}"/>
              </a:ext>
            </a:extLst>
          </p:cNvPr>
          <p:cNvGrpSpPr/>
          <p:nvPr/>
        </p:nvGrpSpPr>
        <p:grpSpPr>
          <a:xfrm>
            <a:off x="185623" y="114300"/>
            <a:ext cx="4375486" cy="521652"/>
            <a:chOff x="185623" y="114300"/>
            <a:chExt cx="4375486" cy="521652"/>
          </a:xfrm>
        </p:grpSpPr>
        <p:grpSp>
          <p:nvGrpSpPr>
            <p:cNvPr id="27" name="组合 26">
              <a:extLst>
                <a:ext uri="{FF2B5EF4-FFF2-40B4-BE49-F238E27FC236}">
                  <a16:creationId xmlns:a16="http://schemas.microsoft.com/office/drawing/2014/main" id="{402EF310-3169-4480-8F58-C721EDA5CCF2}"/>
                </a:ext>
              </a:extLst>
            </p:cNvPr>
            <p:cNvGrpSpPr/>
            <p:nvPr/>
          </p:nvGrpSpPr>
          <p:grpSpPr>
            <a:xfrm>
              <a:off x="185623" y="114300"/>
              <a:ext cx="419100" cy="399856"/>
              <a:chOff x="185623" y="114300"/>
              <a:chExt cx="419100" cy="399856"/>
            </a:xfrm>
          </p:grpSpPr>
          <p:sp>
            <p:nvSpPr>
              <p:cNvPr id="31" name="等腰三角形 30">
                <a:extLst>
                  <a:ext uri="{FF2B5EF4-FFF2-40B4-BE49-F238E27FC236}">
                    <a16:creationId xmlns:a16="http://schemas.microsoft.com/office/drawing/2014/main" id="{7CC4F2DD-4F72-4890-BB82-E3C3AD0B5AD1}"/>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810F3769-D952-46B3-81F3-3BE9E0D895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28" name="组合 27">
              <a:extLst>
                <a:ext uri="{FF2B5EF4-FFF2-40B4-BE49-F238E27FC236}">
                  <a16:creationId xmlns:a16="http://schemas.microsoft.com/office/drawing/2014/main" id="{F72C6D22-FA94-47BA-803C-98BF76DA0E8F}"/>
                </a:ext>
              </a:extLst>
            </p:cNvPr>
            <p:cNvGrpSpPr/>
            <p:nvPr/>
          </p:nvGrpSpPr>
          <p:grpSpPr>
            <a:xfrm>
              <a:off x="694658" y="114300"/>
              <a:ext cx="3866451" cy="521652"/>
              <a:chOff x="3249955" y="260366"/>
              <a:chExt cx="3866451" cy="521652"/>
            </a:xfrm>
          </p:grpSpPr>
          <p:sp>
            <p:nvSpPr>
              <p:cNvPr id="29" name="文本框 28">
                <a:extLst>
                  <a:ext uri="{FF2B5EF4-FFF2-40B4-BE49-F238E27FC236}">
                    <a16:creationId xmlns:a16="http://schemas.microsoft.com/office/drawing/2014/main" id="{8A2AB673-B8F9-49E4-B820-A0AE0932716C}"/>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30" name="文本框 29">
                <a:extLst>
                  <a:ext uri="{FF2B5EF4-FFF2-40B4-BE49-F238E27FC236}">
                    <a16:creationId xmlns:a16="http://schemas.microsoft.com/office/drawing/2014/main" id="{D04BEC8C-8372-4A3B-84F5-707EC8A9C329}"/>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400960753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8"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par>
                          <p:cTn id="22" fill="hold">
                            <p:stCondLst>
                              <p:cond delay="1000"/>
                            </p:stCondLst>
                            <p:childTnLst>
                              <p:par>
                                <p:cTn id="23" presetID="14" presetClass="entr" presetSubtype="1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randombar(horizont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48FA963-6196-4635-A003-942D0BC94A35}"/>
              </a:ext>
            </a:extLst>
          </p:cNvPr>
          <p:cNvGrpSpPr/>
          <p:nvPr/>
        </p:nvGrpSpPr>
        <p:grpSpPr>
          <a:xfrm>
            <a:off x="6797730" y="1609271"/>
            <a:ext cx="4527754" cy="4407354"/>
            <a:chOff x="5479461" y="3211795"/>
            <a:chExt cx="4734503" cy="3303250"/>
          </a:xfrm>
        </p:grpSpPr>
        <p:sp>
          <p:nvSpPr>
            <p:cNvPr id="3" name="等腰三角形 2">
              <a:extLst>
                <a:ext uri="{FF2B5EF4-FFF2-40B4-BE49-F238E27FC236}">
                  <a16:creationId xmlns:a16="http://schemas.microsoft.com/office/drawing/2014/main" id="{34ED7513-9D0F-4662-ADDC-4059A06083AF}"/>
                </a:ext>
              </a:extLst>
            </p:cNvPr>
            <p:cNvSpPr/>
            <p:nvPr/>
          </p:nvSpPr>
          <p:spPr>
            <a:xfrm>
              <a:off x="5479461" y="4752444"/>
              <a:ext cx="2117775" cy="1762601"/>
            </a:xfrm>
            <a:prstGeom prst="triangle">
              <a:avLst/>
            </a:prstGeom>
            <a:solidFill>
              <a:schemeClr val="accent1">
                <a:lumMod val="60000"/>
                <a:lumOff val="40000"/>
              </a:schemeClr>
            </a:solidFill>
            <a:ln w="28575">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等腰三角形 3">
              <a:extLst>
                <a:ext uri="{FF2B5EF4-FFF2-40B4-BE49-F238E27FC236}">
                  <a16:creationId xmlns:a16="http://schemas.microsoft.com/office/drawing/2014/main" id="{92F68786-864F-4263-9043-26493EE8AB5A}"/>
                </a:ext>
              </a:extLst>
            </p:cNvPr>
            <p:cNvSpPr/>
            <p:nvPr/>
          </p:nvSpPr>
          <p:spPr>
            <a:xfrm>
              <a:off x="6140339" y="3762337"/>
              <a:ext cx="2713831" cy="2752708"/>
            </a:xfrm>
            <a:prstGeom prst="triangle">
              <a:avLst/>
            </a:prstGeom>
            <a:solidFill>
              <a:schemeClr val="accent2"/>
            </a:solidFill>
            <a:ln w="28575">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等腰三角形 4">
              <a:extLst>
                <a:ext uri="{FF2B5EF4-FFF2-40B4-BE49-F238E27FC236}">
                  <a16:creationId xmlns:a16="http://schemas.microsoft.com/office/drawing/2014/main" id="{898BA4CC-F0CD-451D-84E2-21AAD56F66AF}"/>
                </a:ext>
              </a:extLst>
            </p:cNvPr>
            <p:cNvSpPr/>
            <p:nvPr/>
          </p:nvSpPr>
          <p:spPr>
            <a:xfrm>
              <a:off x="6957365" y="3211795"/>
              <a:ext cx="3256599" cy="3303250"/>
            </a:xfrm>
            <a:prstGeom prst="triangle">
              <a:avLst/>
            </a:prstGeom>
            <a:ln w="28575">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6" name="直接连接符 5">
            <a:extLst>
              <a:ext uri="{FF2B5EF4-FFF2-40B4-BE49-F238E27FC236}">
                <a16:creationId xmlns:a16="http://schemas.microsoft.com/office/drawing/2014/main" id="{CC3761AC-41F8-4205-8978-AA03ACEE850F}"/>
              </a:ext>
            </a:extLst>
          </p:cNvPr>
          <p:cNvCxnSpPr/>
          <p:nvPr/>
        </p:nvCxnSpPr>
        <p:spPr>
          <a:xfrm>
            <a:off x="4612903" y="1739899"/>
            <a:ext cx="5007429" cy="0"/>
          </a:xfrm>
          <a:prstGeom prst="line">
            <a:avLst/>
          </a:prstGeom>
          <a:ln w="12700">
            <a:solidFill>
              <a:schemeClr val="bg2">
                <a:lumMod val="75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F55D099-5D03-4CD6-87AB-0D2B9629ECF8}"/>
              </a:ext>
            </a:extLst>
          </p:cNvPr>
          <p:cNvCxnSpPr/>
          <p:nvPr/>
        </p:nvCxnSpPr>
        <p:spPr>
          <a:xfrm>
            <a:off x="4612903" y="3067956"/>
            <a:ext cx="3701143" cy="0"/>
          </a:xfrm>
          <a:prstGeom prst="line">
            <a:avLst/>
          </a:prstGeom>
          <a:ln w="12700">
            <a:solidFill>
              <a:schemeClr val="bg2">
                <a:lumMod val="75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EE4ABD7-21D3-49A1-8064-F2D124A5422B}"/>
              </a:ext>
            </a:extLst>
          </p:cNvPr>
          <p:cNvCxnSpPr/>
          <p:nvPr/>
        </p:nvCxnSpPr>
        <p:spPr>
          <a:xfrm>
            <a:off x="4612903" y="4396012"/>
            <a:ext cx="2816845" cy="0"/>
          </a:xfrm>
          <a:prstGeom prst="line">
            <a:avLst/>
          </a:prstGeom>
          <a:ln w="12700">
            <a:solidFill>
              <a:schemeClr val="bg2">
                <a:lumMod val="75000"/>
              </a:schemeClr>
            </a:solidFill>
            <a:prstDash val="sysDash"/>
            <a:head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0C739473-4711-4CE1-8EF1-7566829AFD72}"/>
              </a:ext>
            </a:extLst>
          </p:cNvPr>
          <p:cNvGrpSpPr/>
          <p:nvPr/>
        </p:nvGrpSpPr>
        <p:grpSpPr>
          <a:xfrm>
            <a:off x="1518022" y="1561771"/>
            <a:ext cx="3708116" cy="1220642"/>
            <a:chOff x="7483989" y="3361982"/>
            <a:chExt cx="3708116" cy="1220642"/>
          </a:xfrm>
        </p:grpSpPr>
        <p:sp>
          <p:nvSpPr>
            <p:cNvPr id="10" name="矩形 9">
              <a:extLst>
                <a:ext uri="{FF2B5EF4-FFF2-40B4-BE49-F238E27FC236}">
                  <a16:creationId xmlns:a16="http://schemas.microsoft.com/office/drawing/2014/main" id="{04272C5E-FF70-422D-BCAF-635D4F48EF47}"/>
                </a:ext>
              </a:extLst>
            </p:cNvPr>
            <p:cNvSpPr/>
            <p:nvPr/>
          </p:nvSpPr>
          <p:spPr>
            <a:xfrm>
              <a:off x="7483989" y="3732519"/>
              <a:ext cx="3708116" cy="85010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11" name="矩形 10">
              <a:extLst>
                <a:ext uri="{FF2B5EF4-FFF2-40B4-BE49-F238E27FC236}">
                  <a16:creationId xmlns:a16="http://schemas.microsoft.com/office/drawing/2014/main" id="{D8F6AD29-4303-411C-A859-8D53D9A355A6}"/>
                </a:ext>
              </a:extLst>
            </p:cNvPr>
            <p:cNvSpPr/>
            <p:nvPr/>
          </p:nvSpPr>
          <p:spPr>
            <a:xfrm>
              <a:off x="7483989" y="3361982"/>
              <a:ext cx="2050552" cy="40184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cs typeface="+mn-ea"/>
                  <a:sym typeface="+mn-lt"/>
                </a:rPr>
                <a:t>标题文字添加</a:t>
              </a:r>
            </a:p>
          </p:txBody>
        </p:sp>
      </p:grpSp>
      <p:grpSp>
        <p:nvGrpSpPr>
          <p:cNvPr id="12" name="组合 11">
            <a:extLst>
              <a:ext uri="{FF2B5EF4-FFF2-40B4-BE49-F238E27FC236}">
                <a16:creationId xmlns:a16="http://schemas.microsoft.com/office/drawing/2014/main" id="{46837B12-C560-4BFE-B4AC-B9B9CF90A10A}"/>
              </a:ext>
            </a:extLst>
          </p:cNvPr>
          <p:cNvGrpSpPr/>
          <p:nvPr/>
        </p:nvGrpSpPr>
        <p:grpSpPr>
          <a:xfrm>
            <a:off x="1518022" y="2864794"/>
            <a:ext cx="3708116" cy="1220642"/>
            <a:chOff x="7483989" y="3361982"/>
            <a:chExt cx="3708116" cy="1220642"/>
          </a:xfrm>
        </p:grpSpPr>
        <p:sp>
          <p:nvSpPr>
            <p:cNvPr id="13" name="矩形 12">
              <a:extLst>
                <a:ext uri="{FF2B5EF4-FFF2-40B4-BE49-F238E27FC236}">
                  <a16:creationId xmlns:a16="http://schemas.microsoft.com/office/drawing/2014/main" id="{4AEFC006-EA47-4816-8B36-3B970A077FF4}"/>
                </a:ext>
              </a:extLst>
            </p:cNvPr>
            <p:cNvSpPr/>
            <p:nvPr/>
          </p:nvSpPr>
          <p:spPr>
            <a:xfrm>
              <a:off x="7483989" y="3732519"/>
              <a:ext cx="3708116" cy="85010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14" name="矩形 13">
              <a:extLst>
                <a:ext uri="{FF2B5EF4-FFF2-40B4-BE49-F238E27FC236}">
                  <a16:creationId xmlns:a16="http://schemas.microsoft.com/office/drawing/2014/main" id="{9725A452-E294-40A8-94F6-FD8D3ED02A3A}"/>
                </a:ext>
              </a:extLst>
            </p:cNvPr>
            <p:cNvSpPr/>
            <p:nvPr/>
          </p:nvSpPr>
          <p:spPr>
            <a:xfrm>
              <a:off x="7483989" y="3361982"/>
              <a:ext cx="2050552" cy="40184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cs typeface="+mn-ea"/>
                  <a:sym typeface="+mn-lt"/>
                </a:rPr>
                <a:t>标题文字添加</a:t>
              </a:r>
            </a:p>
          </p:txBody>
        </p:sp>
      </p:grpSp>
      <p:grpSp>
        <p:nvGrpSpPr>
          <p:cNvPr id="15" name="组合 14">
            <a:extLst>
              <a:ext uri="{FF2B5EF4-FFF2-40B4-BE49-F238E27FC236}">
                <a16:creationId xmlns:a16="http://schemas.microsoft.com/office/drawing/2014/main" id="{C316B2C7-5894-49C9-9B3B-050173724B6B}"/>
              </a:ext>
            </a:extLst>
          </p:cNvPr>
          <p:cNvGrpSpPr/>
          <p:nvPr/>
        </p:nvGrpSpPr>
        <p:grpSpPr>
          <a:xfrm>
            <a:off x="1518022" y="4180227"/>
            <a:ext cx="3708116" cy="1220642"/>
            <a:chOff x="7483989" y="3361982"/>
            <a:chExt cx="3708116" cy="1220642"/>
          </a:xfrm>
        </p:grpSpPr>
        <p:sp>
          <p:nvSpPr>
            <p:cNvPr id="16" name="矩形 15">
              <a:extLst>
                <a:ext uri="{FF2B5EF4-FFF2-40B4-BE49-F238E27FC236}">
                  <a16:creationId xmlns:a16="http://schemas.microsoft.com/office/drawing/2014/main" id="{507EDE40-DAE2-468A-8022-B1C4300889C7}"/>
                </a:ext>
              </a:extLst>
            </p:cNvPr>
            <p:cNvSpPr/>
            <p:nvPr/>
          </p:nvSpPr>
          <p:spPr>
            <a:xfrm>
              <a:off x="7483989" y="3732519"/>
              <a:ext cx="3708116" cy="85010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17" name="矩形 16">
              <a:extLst>
                <a:ext uri="{FF2B5EF4-FFF2-40B4-BE49-F238E27FC236}">
                  <a16:creationId xmlns:a16="http://schemas.microsoft.com/office/drawing/2014/main" id="{01257484-CC25-44B6-AE7B-68C5EB3DD6F4}"/>
                </a:ext>
              </a:extLst>
            </p:cNvPr>
            <p:cNvSpPr/>
            <p:nvPr/>
          </p:nvSpPr>
          <p:spPr>
            <a:xfrm>
              <a:off x="7483989" y="3361982"/>
              <a:ext cx="2050552" cy="40184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cs typeface="+mn-ea"/>
                  <a:sym typeface="+mn-lt"/>
                </a:rPr>
                <a:t>标题文字添加</a:t>
              </a:r>
            </a:p>
          </p:txBody>
        </p:sp>
      </p:grpSp>
      <p:grpSp>
        <p:nvGrpSpPr>
          <p:cNvPr id="18" name="组合 17">
            <a:extLst>
              <a:ext uri="{FF2B5EF4-FFF2-40B4-BE49-F238E27FC236}">
                <a16:creationId xmlns:a16="http://schemas.microsoft.com/office/drawing/2014/main" id="{F522B299-2CEE-483E-BD76-4C4BB55FDF42}"/>
              </a:ext>
            </a:extLst>
          </p:cNvPr>
          <p:cNvGrpSpPr/>
          <p:nvPr/>
        </p:nvGrpSpPr>
        <p:grpSpPr>
          <a:xfrm>
            <a:off x="185623" y="114300"/>
            <a:ext cx="4375486" cy="521652"/>
            <a:chOff x="185623" y="114300"/>
            <a:chExt cx="4375486" cy="521652"/>
          </a:xfrm>
        </p:grpSpPr>
        <p:grpSp>
          <p:nvGrpSpPr>
            <p:cNvPr id="19" name="组合 18">
              <a:extLst>
                <a:ext uri="{FF2B5EF4-FFF2-40B4-BE49-F238E27FC236}">
                  <a16:creationId xmlns:a16="http://schemas.microsoft.com/office/drawing/2014/main" id="{E9107951-DC8B-496C-9972-46D561ECC04F}"/>
                </a:ext>
              </a:extLst>
            </p:cNvPr>
            <p:cNvGrpSpPr/>
            <p:nvPr/>
          </p:nvGrpSpPr>
          <p:grpSpPr>
            <a:xfrm>
              <a:off x="185623" y="114300"/>
              <a:ext cx="419100" cy="399856"/>
              <a:chOff x="185623" y="114300"/>
              <a:chExt cx="419100" cy="399856"/>
            </a:xfrm>
          </p:grpSpPr>
          <p:sp>
            <p:nvSpPr>
              <p:cNvPr id="23" name="等腰三角形 22">
                <a:extLst>
                  <a:ext uri="{FF2B5EF4-FFF2-40B4-BE49-F238E27FC236}">
                    <a16:creationId xmlns:a16="http://schemas.microsoft.com/office/drawing/2014/main" id="{290E2CB7-1F69-45BB-8BC0-0B52C16A7C3F}"/>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4" name="图片 23">
                <a:extLst>
                  <a:ext uri="{FF2B5EF4-FFF2-40B4-BE49-F238E27FC236}">
                    <a16:creationId xmlns:a16="http://schemas.microsoft.com/office/drawing/2014/main" id="{8F862C05-4113-4B85-BA50-53DC408D4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20" name="组合 19">
              <a:extLst>
                <a:ext uri="{FF2B5EF4-FFF2-40B4-BE49-F238E27FC236}">
                  <a16:creationId xmlns:a16="http://schemas.microsoft.com/office/drawing/2014/main" id="{1F3127B3-0BCB-4B2E-A009-F11273EA2540}"/>
                </a:ext>
              </a:extLst>
            </p:cNvPr>
            <p:cNvGrpSpPr/>
            <p:nvPr/>
          </p:nvGrpSpPr>
          <p:grpSpPr>
            <a:xfrm>
              <a:off x="694658" y="114300"/>
              <a:ext cx="3866451" cy="521652"/>
              <a:chOff x="3249955" y="260366"/>
              <a:chExt cx="3866451" cy="521652"/>
            </a:xfrm>
          </p:grpSpPr>
          <p:sp>
            <p:nvSpPr>
              <p:cNvPr id="21" name="文本框 20">
                <a:extLst>
                  <a:ext uri="{FF2B5EF4-FFF2-40B4-BE49-F238E27FC236}">
                    <a16:creationId xmlns:a16="http://schemas.microsoft.com/office/drawing/2014/main" id="{75B2D100-E150-42F1-B875-26CEEFCE4540}"/>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22" name="文本框 21">
                <a:extLst>
                  <a:ext uri="{FF2B5EF4-FFF2-40B4-BE49-F238E27FC236}">
                    <a16:creationId xmlns:a16="http://schemas.microsoft.com/office/drawing/2014/main" id="{FC880F4C-2BFB-48A2-9EF0-30F4F732FE10}"/>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158215638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500"/>
                            </p:stCondLst>
                            <p:childTnLst>
                              <p:par>
                                <p:cTn id="21" presetID="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0-#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2B9E23DA-8601-436C-AC66-8EF008081D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5" t="-6840" r="723" b="30"/>
          <a:stretch/>
        </p:blipFill>
        <p:spPr>
          <a:xfrm flipH="1" flipV="1">
            <a:off x="9310" y="-1"/>
            <a:ext cx="6262372" cy="4652400"/>
          </a:xfrm>
          <a:custGeom>
            <a:avLst/>
            <a:gdLst>
              <a:gd name="connsiteX0" fmla="*/ 7952265 w 7965482"/>
              <a:gd name="connsiteY0" fmla="*/ 0 h 6855401"/>
              <a:gd name="connsiteX1" fmla="*/ 7965482 w 7965482"/>
              <a:gd name="connsiteY1" fmla="*/ 0 h 6855401"/>
              <a:gd name="connsiteX2" fmla="*/ 7965482 w 7965482"/>
              <a:gd name="connsiteY2" fmla="*/ 6855401 h 6855401"/>
              <a:gd name="connsiteX3" fmla="*/ 0 w 7965482"/>
              <a:gd name="connsiteY3" fmla="*/ 6855401 h 6855401"/>
            </a:gdLst>
            <a:ahLst/>
            <a:cxnLst>
              <a:cxn ang="0">
                <a:pos x="connsiteX0" y="connsiteY0"/>
              </a:cxn>
              <a:cxn ang="0">
                <a:pos x="connsiteX1" y="connsiteY1"/>
              </a:cxn>
              <a:cxn ang="0">
                <a:pos x="connsiteX2" y="connsiteY2"/>
              </a:cxn>
              <a:cxn ang="0">
                <a:pos x="connsiteX3" y="connsiteY3"/>
              </a:cxn>
            </a:cxnLst>
            <a:rect l="l" t="t" r="r" b="b"/>
            <a:pathLst>
              <a:path w="7965482" h="6855401">
                <a:moveTo>
                  <a:pt x="7952265" y="0"/>
                </a:moveTo>
                <a:lnTo>
                  <a:pt x="7965482" y="0"/>
                </a:lnTo>
                <a:lnTo>
                  <a:pt x="7965482" y="6855401"/>
                </a:lnTo>
                <a:lnTo>
                  <a:pt x="0" y="6855401"/>
                </a:lnTo>
                <a:close/>
              </a:path>
            </a:pathLst>
          </a:custGeom>
        </p:spPr>
      </p:pic>
      <p:sp>
        <p:nvSpPr>
          <p:cNvPr id="2" name="Freeform 6">
            <a:extLst>
              <a:ext uri="{FF2B5EF4-FFF2-40B4-BE49-F238E27FC236}">
                <a16:creationId xmlns:a16="http://schemas.microsoft.com/office/drawing/2014/main" id="{6E70B3D2-D3A0-4DCB-B7F7-6E1B535BD187}"/>
              </a:ext>
            </a:extLst>
          </p:cNvPr>
          <p:cNvSpPr>
            <a:spLocks/>
          </p:cNvSpPr>
          <p:nvPr/>
        </p:nvSpPr>
        <p:spPr bwMode="auto">
          <a:xfrm>
            <a:off x="1871134" y="1059"/>
            <a:ext cx="8866717" cy="6866467"/>
          </a:xfrm>
          <a:custGeom>
            <a:avLst/>
            <a:gdLst>
              <a:gd name="T0" fmla="*/ 3246 w 4189"/>
              <a:gd name="T1" fmla="*/ 0 h 3244"/>
              <a:gd name="T2" fmla="*/ 0 w 4189"/>
              <a:gd name="T3" fmla="*/ 3244 h 3244"/>
              <a:gd name="T4" fmla="*/ 942 w 4189"/>
              <a:gd name="T5" fmla="*/ 3244 h 3244"/>
              <a:gd name="T6" fmla="*/ 4189 w 4189"/>
              <a:gd name="T7" fmla="*/ 0 h 3244"/>
              <a:gd name="T8" fmla="*/ 3246 w 4189"/>
              <a:gd name="T9" fmla="*/ 0 h 3244"/>
            </a:gdLst>
            <a:ahLst/>
            <a:cxnLst>
              <a:cxn ang="0">
                <a:pos x="T0" y="T1"/>
              </a:cxn>
              <a:cxn ang="0">
                <a:pos x="T2" y="T3"/>
              </a:cxn>
              <a:cxn ang="0">
                <a:pos x="T4" y="T5"/>
              </a:cxn>
              <a:cxn ang="0">
                <a:pos x="T6" y="T7"/>
              </a:cxn>
              <a:cxn ang="0">
                <a:pos x="T8" y="T9"/>
              </a:cxn>
            </a:cxnLst>
            <a:rect l="0" t="0" r="r" b="b"/>
            <a:pathLst>
              <a:path w="4189" h="3244">
                <a:moveTo>
                  <a:pt x="3246" y="0"/>
                </a:moveTo>
                <a:lnTo>
                  <a:pt x="0" y="3244"/>
                </a:lnTo>
                <a:lnTo>
                  <a:pt x="942" y="3244"/>
                </a:lnTo>
                <a:lnTo>
                  <a:pt x="4189" y="0"/>
                </a:lnTo>
                <a:lnTo>
                  <a:pt x="3246" y="0"/>
                </a:lnTo>
                <a:close/>
              </a:path>
            </a:pathLst>
          </a:custGeom>
          <a:solidFill>
            <a:schemeClr val="accent2"/>
          </a:solidFill>
          <a:ln>
            <a:noFill/>
          </a:ln>
        </p:spPr>
        <p:txBody>
          <a:bodyPr/>
          <a:lstStyle/>
          <a:p>
            <a:endParaRPr lang="zh-CN" altLang="en-US" sz="2400">
              <a:cs typeface="+mn-ea"/>
              <a:sym typeface="+mn-lt"/>
            </a:endParaRPr>
          </a:p>
        </p:txBody>
      </p:sp>
      <p:sp>
        <p:nvSpPr>
          <p:cNvPr id="3" name="Oval 7">
            <a:extLst>
              <a:ext uri="{FF2B5EF4-FFF2-40B4-BE49-F238E27FC236}">
                <a16:creationId xmlns:a16="http://schemas.microsoft.com/office/drawing/2014/main" id="{E38AD272-BEBF-45AD-91C2-EAC5C2317245}"/>
              </a:ext>
            </a:extLst>
          </p:cNvPr>
          <p:cNvSpPr>
            <a:spLocks noChangeArrowheads="1"/>
          </p:cNvSpPr>
          <p:nvPr/>
        </p:nvSpPr>
        <p:spPr bwMode="auto">
          <a:xfrm>
            <a:off x="6343651" y="1268943"/>
            <a:ext cx="2093383" cy="20912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cs typeface="+mn-ea"/>
              <a:sym typeface="+mn-lt"/>
            </a:endParaRPr>
          </a:p>
        </p:txBody>
      </p:sp>
      <p:sp>
        <p:nvSpPr>
          <p:cNvPr id="4" name="Oval 8">
            <a:extLst>
              <a:ext uri="{FF2B5EF4-FFF2-40B4-BE49-F238E27FC236}">
                <a16:creationId xmlns:a16="http://schemas.microsoft.com/office/drawing/2014/main" id="{BD67386D-2129-4E93-ACAA-27A89C658DBA}"/>
              </a:ext>
            </a:extLst>
          </p:cNvPr>
          <p:cNvSpPr>
            <a:spLocks noChangeArrowheads="1"/>
          </p:cNvSpPr>
          <p:nvPr/>
        </p:nvSpPr>
        <p:spPr bwMode="auto">
          <a:xfrm>
            <a:off x="6242051" y="1167343"/>
            <a:ext cx="2296583" cy="2294467"/>
          </a:xfrm>
          <a:prstGeom prst="ellipse">
            <a:avLst/>
          </a:prstGeom>
          <a:noFill/>
          <a:ln w="6350">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n>
                <a:solidFill>
                  <a:sysClr val="windowText" lastClr="000000"/>
                </a:solidFill>
              </a:ln>
              <a:cs typeface="+mn-ea"/>
              <a:sym typeface="+mn-lt"/>
            </a:endParaRPr>
          </a:p>
        </p:txBody>
      </p:sp>
      <p:sp>
        <p:nvSpPr>
          <p:cNvPr id="5" name="Rectangle 15">
            <a:extLst>
              <a:ext uri="{FF2B5EF4-FFF2-40B4-BE49-F238E27FC236}">
                <a16:creationId xmlns:a16="http://schemas.microsoft.com/office/drawing/2014/main" id="{A190B169-1462-4EE3-93D5-0DF4451084C4}"/>
              </a:ext>
            </a:extLst>
          </p:cNvPr>
          <p:cNvSpPr>
            <a:spLocks noChangeArrowheads="1"/>
          </p:cNvSpPr>
          <p:nvPr/>
        </p:nvSpPr>
        <p:spPr bwMode="auto">
          <a:xfrm>
            <a:off x="6661152" y="2312460"/>
            <a:ext cx="1452033" cy="49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panose="020B0604020202020204" pitchFamily="34" charset="0"/>
              <a:buNone/>
            </a:pPr>
            <a:r>
              <a:rPr lang="zh-CN" altLang="en-US" sz="1067" dirty="0">
                <a:solidFill>
                  <a:schemeClr val="tx1">
                    <a:lumMod val="75000"/>
                    <a:lumOff val="25000"/>
                  </a:schemeClr>
                </a:solidFill>
                <a:cs typeface="+mn-ea"/>
                <a:sym typeface="+mn-lt"/>
              </a:rPr>
              <a:t>标题数字等都可以通过点击和重新输入进行更改</a:t>
            </a:r>
          </a:p>
        </p:txBody>
      </p:sp>
      <p:sp>
        <p:nvSpPr>
          <p:cNvPr id="6" name="Text Box 16">
            <a:extLst>
              <a:ext uri="{FF2B5EF4-FFF2-40B4-BE49-F238E27FC236}">
                <a16:creationId xmlns:a16="http://schemas.microsoft.com/office/drawing/2014/main" id="{19A19397-56CD-4E50-B4C5-6987066E3AD6}"/>
              </a:ext>
            </a:extLst>
          </p:cNvPr>
          <p:cNvSpPr txBox="1">
            <a:spLocks noChangeArrowheads="1"/>
          </p:cNvSpPr>
          <p:nvPr/>
        </p:nvSpPr>
        <p:spPr bwMode="auto">
          <a:xfrm>
            <a:off x="6632632" y="1442510"/>
            <a:ext cx="14879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sz="4800" dirty="0">
                <a:solidFill>
                  <a:schemeClr val="tx1">
                    <a:lumMod val="75000"/>
                    <a:lumOff val="25000"/>
                  </a:schemeClr>
                </a:solidFill>
                <a:cs typeface="+mn-ea"/>
                <a:sym typeface="+mn-lt"/>
              </a:rPr>
              <a:t>TITLE</a:t>
            </a:r>
          </a:p>
        </p:txBody>
      </p:sp>
      <p:sp>
        <p:nvSpPr>
          <p:cNvPr id="7" name="Line 17">
            <a:extLst>
              <a:ext uri="{FF2B5EF4-FFF2-40B4-BE49-F238E27FC236}">
                <a16:creationId xmlns:a16="http://schemas.microsoft.com/office/drawing/2014/main" id="{8115D5A4-938F-4C27-B312-4889AB02BF07}"/>
              </a:ext>
            </a:extLst>
          </p:cNvPr>
          <p:cNvSpPr>
            <a:spLocks noChangeShapeType="1"/>
          </p:cNvSpPr>
          <p:nvPr/>
        </p:nvSpPr>
        <p:spPr bwMode="auto">
          <a:xfrm>
            <a:off x="6769100" y="2229909"/>
            <a:ext cx="1246717" cy="0"/>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cs typeface="+mn-ea"/>
              <a:sym typeface="+mn-lt"/>
            </a:endParaRPr>
          </a:p>
        </p:txBody>
      </p:sp>
      <p:grpSp>
        <p:nvGrpSpPr>
          <p:cNvPr id="11" name="组合 10">
            <a:extLst>
              <a:ext uri="{FF2B5EF4-FFF2-40B4-BE49-F238E27FC236}">
                <a16:creationId xmlns:a16="http://schemas.microsoft.com/office/drawing/2014/main" id="{1A5ED716-D322-4BE8-88CF-0B2DD9617B2A}"/>
              </a:ext>
            </a:extLst>
          </p:cNvPr>
          <p:cNvGrpSpPr/>
          <p:nvPr/>
        </p:nvGrpSpPr>
        <p:grpSpPr>
          <a:xfrm>
            <a:off x="7086601" y="4562478"/>
            <a:ext cx="4493684" cy="1834894"/>
            <a:chOff x="5314950" y="3421063"/>
            <a:chExt cx="3370263" cy="1376170"/>
          </a:xfrm>
        </p:grpSpPr>
        <p:sp>
          <p:nvSpPr>
            <p:cNvPr id="12" name="Rectangle 9">
              <a:extLst>
                <a:ext uri="{FF2B5EF4-FFF2-40B4-BE49-F238E27FC236}">
                  <a16:creationId xmlns:a16="http://schemas.microsoft.com/office/drawing/2014/main" id="{A496AAB4-C00D-4204-A4FB-6AE383710858}"/>
                </a:ext>
              </a:extLst>
            </p:cNvPr>
            <p:cNvSpPr>
              <a:spLocks noChangeArrowheads="1"/>
            </p:cNvSpPr>
            <p:nvPr/>
          </p:nvSpPr>
          <p:spPr bwMode="auto">
            <a:xfrm>
              <a:off x="5314950" y="3421063"/>
              <a:ext cx="3370263" cy="369887"/>
            </a:xfrm>
            <a:prstGeom prst="rect">
              <a:avLst/>
            </a:prstGeom>
            <a:solidFill>
              <a:schemeClr val="tx1"/>
            </a:solidFill>
            <a:ln>
              <a:noFill/>
            </a:ln>
          </p:spPr>
          <p:txBody>
            <a:bodyPr/>
            <a:lstStyle/>
            <a:p>
              <a:endParaRPr lang="zh-CN" altLang="en-US" sz="2400" dirty="0">
                <a:cs typeface="+mn-ea"/>
                <a:sym typeface="+mn-lt"/>
              </a:endParaRPr>
            </a:p>
          </p:txBody>
        </p:sp>
        <p:sp>
          <p:nvSpPr>
            <p:cNvPr id="13" name="Oval 10">
              <a:extLst>
                <a:ext uri="{FF2B5EF4-FFF2-40B4-BE49-F238E27FC236}">
                  <a16:creationId xmlns:a16="http://schemas.microsoft.com/office/drawing/2014/main" id="{78C2D63E-6304-4BFA-9A85-35553A8C476B}"/>
                </a:ext>
              </a:extLst>
            </p:cNvPr>
            <p:cNvSpPr>
              <a:spLocks noChangeArrowheads="1"/>
            </p:cNvSpPr>
            <p:nvPr/>
          </p:nvSpPr>
          <p:spPr bwMode="auto">
            <a:xfrm>
              <a:off x="5403850" y="3482975"/>
              <a:ext cx="241300" cy="242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cs typeface="+mn-ea"/>
                <a:sym typeface="+mn-lt"/>
              </a:endParaRPr>
            </a:p>
          </p:txBody>
        </p:sp>
        <p:sp>
          <p:nvSpPr>
            <p:cNvPr id="14" name="Rectangle 11">
              <a:extLst>
                <a:ext uri="{FF2B5EF4-FFF2-40B4-BE49-F238E27FC236}">
                  <a16:creationId xmlns:a16="http://schemas.microsoft.com/office/drawing/2014/main" id="{E6E67136-6802-4E29-9D74-2260DAA7847D}"/>
                </a:ext>
              </a:extLst>
            </p:cNvPr>
            <p:cNvSpPr>
              <a:spLocks noChangeArrowheads="1"/>
            </p:cNvSpPr>
            <p:nvPr/>
          </p:nvSpPr>
          <p:spPr bwMode="auto">
            <a:xfrm>
              <a:off x="5314950" y="3871913"/>
              <a:ext cx="3370263" cy="371475"/>
            </a:xfrm>
            <a:prstGeom prst="rect">
              <a:avLst/>
            </a:prstGeom>
            <a:noFill/>
            <a:ln w="9525">
              <a:solidFill>
                <a:schemeClr val="accent2"/>
              </a:solidFill>
              <a:miter lim="800000"/>
              <a:headEnd/>
              <a:tailEnd/>
            </a:ln>
          </p:spPr>
          <p:txBody>
            <a:bodyPr/>
            <a:lstStyle/>
            <a:p>
              <a:endParaRPr lang="zh-CN" altLang="en-US" sz="2400">
                <a:cs typeface="+mn-ea"/>
                <a:sym typeface="+mn-lt"/>
              </a:endParaRPr>
            </a:p>
          </p:txBody>
        </p:sp>
        <p:sp>
          <p:nvSpPr>
            <p:cNvPr id="15" name="Oval 12">
              <a:extLst>
                <a:ext uri="{FF2B5EF4-FFF2-40B4-BE49-F238E27FC236}">
                  <a16:creationId xmlns:a16="http://schemas.microsoft.com/office/drawing/2014/main" id="{C92B3BD2-91F9-4F00-99B2-842FD1098F38}"/>
                </a:ext>
              </a:extLst>
            </p:cNvPr>
            <p:cNvSpPr>
              <a:spLocks noChangeArrowheads="1"/>
            </p:cNvSpPr>
            <p:nvPr/>
          </p:nvSpPr>
          <p:spPr bwMode="auto">
            <a:xfrm>
              <a:off x="5403850" y="3935413"/>
              <a:ext cx="241300" cy="242887"/>
            </a:xfrm>
            <a:prstGeom prst="ellipse">
              <a:avLst/>
            </a:prstGeom>
            <a:solidFill>
              <a:schemeClr val="accent2"/>
            </a:solidFill>
            <a:ln>
              <a:noFill/>
            </a:ln>
          </p:spPr>
          <p:txBody>
            <a:bodyPr/>
            <a:lstStyle/>
            <a:p>
              <a:endParaRPr lang="zh-CN" altLang="en-US" sz="2400">
                <a:cs typeface="+mn-ea"/>
                <a:sym typeface="+mn-lt"/>
              </a:endParaRPr>
            </a:p>
          </p:txBody>
        </p:sp>
        <p:sp>
          <p:nvSpPr>
            <p:cNvPr id="16" name="Rectangle 13">
              <a:extLst>
                <a:ext uri="{FF2B5EF4-FFF2-40B4-BE49-F238E27FC236}">
                  <a16:creationId xmlns:a16="http://schemas.microsoft.com/office/drawing/2014/main" id="{C4BD06E0-39BB-4212-80E4-0D59DC048C34}"/>
                </a:ext>
              </a:extLst>
            </p:cNvPr>
            <p:cNvSpPr>
              <a:spLocks noChangeArrowheads="1"/>
            </p:cNvSpPr>
            <p:nvPr/>
          </p:nvSpPr>
          <p:spPr bwMode="auto">
            <a:xfrm>
              <a:off x="5314950" y="4324350"/>
              <a:ext cx="3370263" cy="369888"/>
            </a:xfrm>
            <a:prstGeom prst="rect">
              <a:avLst/>
            </a:prstGeom>
            <a:solidFill>
              <a:schemeClr val="tx1"/>
            </a:solidFill>
            <a:ln>
              <a:noFill/>
            </a:ln>
          </p:spPr>
          <p:txBody>
            <a:bodyPr/>
            <a:lstStyle/>
            <a:p>
              <a:endParaRPr lang="zh-CN" altLang="en-US" sz="2400" dirty="0">
                <a:cs typeface="+mn-ea"/>
                <a:sym typeface="+mn-lt"/>
              </a:endParaRPr>
            </a:p>
          </p:txBody>
        </p:sp>
        <p:sp>
          <p:nvSpPr>
            <p:cNvPr id="17" name="Oval 14">
              <a:extLst>
                <a:ext uri="{FF2B5EF4-FFF2-40B4-BE49-F238E27FC236}">
                  <a16:creationId xmlns:a16="http://schemas.microsoft.com/office/drawing/2014/main" id="{0DF5769B-B4A8-4E12-9BE2-B3946E5E4E1C}"/>
                </a:ext>
              </a:extLst>
            </p:cNvPr>
            <p:cNvSpPr>
              <a:spLocks noChangeArrowheads="1"/>
            </p:cNvSpPr>
            <p:nvPr/>
          </p:nvSpPr>
          <p:spPr bwMode="auto">
            <a:xfrm>
              <a:off x="5403850" y="4387850"/>
              <a:ext cx="241300" cy="241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cs typeface="+mn-ea"/>
                <a:sym typeface="+mn-lt"/>
              </a:endParaRPr>
            </a:p>
          </p:txBody>
        </p:sp>
        <p:sp>
          <p:nvSpPr>
            <p:cNvPr id="18" name="Text Box 21">
              <a:extLst>
                <a:ext uri="{FF2B5EF4-FFF2-40B4-BE49-F238E27FC236}">
                  <a16:creationId xmlns:a16="http://schemas.microsoft.com/office/drawing/2014/main" id="{7373AB18-4433-4ECF-801C-FB3829E3510B}"/>
                </a:ext>
              </a:extLst>
            </p:cNvPr>
            <p:cNvSpPr txBox="1">
              <a:spLocks noChangeArrowheads="1"/>
            </p:cNvSpPr>
            <p:nvPr/>
          </p:nvSpPr>
          <p:spPr bwMode="auto">
            <a:xfrm>
              <a:off x="5397929" y="3479800"/>
              <a:ext cx="256320" cy="22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sz="1333" dirty="0">
                  <a:solidFill>
                    <a:srgbClr val="002C42"/>
                  </a:solidFill>
                  <a:cs typeface="+mn-ea"/>
                  <a:sym typeface="+mn-lt"/>
                </a:rPr>
                <a:t>01</a:t>
              </a:r>
            </a:p>
          </p:txBody>
        </p:sp>
        <p:sp>
          <p:nvSpPr>
            <p:cNvPr id="19" name="Text Box 22">
              <a:extLst>
                <a:ext uri="{FF2B5EF4-FFF2-40B4-BE49-F238E27FC236}">
                  <a16:creationId xmlns:a16="http://schemas.microsoft.com/office/drawing/2014/main" id="{B73AED04-E081-4E4A-AA90-309C14E7EF7F}"/>
                </a:ext>
              </a:extLst>
            </p:cNvPr>
            <p:cNvSpPr txBox="1">
              <a:spLocks noChangeArrowheads="1"/>
            </p:cNvSpPr>
            <p:nvPr/>
          </p:nvSpPr>
          <p:spPr bwMode="auto">
            <a:xfrm>
              <a:off x="5385518" y="3935413"/>
              <a:ext cx="277961" cy="22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sz="1333" dirty="0">
                  <a:solidFill>
                    <a:schemeClr val="bg1"/>
                  </a:solidFill>
                  <a:cs typeface="+mn-ea"/>
                  <a:sym typeface="+mn-lt"/>
                </a:rPr>
                <a:t>02</a:t>
              </a:r>
            </a:p>
          </p:txBody>
        </p:sp>
        <p:sp>
          <p:nvSpPr>
            <p:cNvPr id="20" name="Text Box 23">
              <a:extLst>
                <a:ext uri="{FF2B5EF4-FFF2-40B4-BE49-F238E27FC236}">
                  <a16:creationId xmlns:a16="http://schemas.microsoft.com/office/drawing/2014/main" id="{9B94120E-549F-4515-A9BA-3A95FAA28A99}"/>
                </a:ext>
              </a:extLst>
            </p:cNvPr>
            <p:cNvSpPr txBox="1">
              <a:spLocks noChangeArrowheads="1"/>
            </p:cNvSpPr>
            <p:nvPr/>
          </p:nvSpPr>
          <p:spPr bwMode="auto">
            <a:xfrm>
              <a:off x="5387710" y="4387850"/>
              <a:ext cx="276759" cy="22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sz="1333">
                  <a:solidFill>
                    <a:srgbClr val="002C42"/>
                  </a:solidFill>
                  <a:cs typeface="+mn-ea"/>
                  <a:sym typeface="+mn-lt"/>
                </a:rPr>
                <a:t>03</a:t>
              </a:r>
            </a:p>
          </p:txBody>
        </p:sp>
        <p:sp>
          <p:nvSpPr>
            <p:cNvPr id="21" name="Rectangle 24">
              <a:extLst>
                <a:ext uri="{FF2B5EF4-FFF2-40B4-BE49-F238E27FC236}">
                  <a16:creationId xmlns:a16="http://schemas.microsoft.com/office/drawing/2014/main" id="{B6754C4C-2F8D-4396-8CD7-14BFB8E3B2EA}"/>
                </a:ext>
              </a:extLst>
            </p:cNvPr>
            <p:cNvSpPr>
              <a:spLocks noChangeArrowheads="1"/>
            </p:cNvSpPr>
            <p:nvPr/>
          </p:nvSpPr>
          <p:spPr bwMode="auto">
            <a:xfrm>
              <a:off x="5834063" y="3459163"/>
              <a:ext cx="2592387" cy="43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lang="zh-CN" altLang="en-US" sz="1067" dirty="0">
                  <a:solidFill>
                    <a:schemeClr val="bg1"/>
                  </a:solidFill>
                  <a:cs typeface="+mn-ea"/>
                  <a:sym typeface="+mn-lt"/>
                </a:rPr>
                <a:t>标题数字等都可以通过点击和重新输入进行更改，顶部“开始”面板中可以对字体、字号、颜色、行距等进行修改。</a:t>
              </a:r>
              <a:endParaRPr lang="en-US" altLang="zh-CN" sz="1067" dirty="0">
                <a:solidFill>
                  <a:schemeClr val="bg1"/>
                </a:solidFill>
                <a:cs typeface="+mn-ea"/>
                <a:sym typeface="+mn-lt"/>
              </a:endParaRPr>
            </a:p>
          </p:txBody>
        </p:sp>
        <p:sp>
          <p:nvSpPr>
            <p:cNvPr id="22" name="Rectangle 25">
              <a:extLst>
                <a:ext uri="{FF2B5EF4-FFF2-40B4-BE49-F238E27FC236}">
                  <a16:creationId xmlns:a16="http://schemas.microsoft.com/office/drawing/2014/main" id="{4A7F0018-8B6A-47F8-B098-9C337D9AB239}"/>
                </a:ext>
              </a:extLst>
            </p:cNvPr>
            <p:cNvSpPr>
              <a:spLocks noChangeArrowheads="1"/>
            </p:cNvSpPr>
            <p:nvPr/>
          </p:nvSpPr>
          <p:spPr bwMode="auto">
            <a:xfrm>
              <a:off x="5834063" y="3911600"/>
              <a:ext cx="2781299" cy="285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zh-CN" altLang="en-US" sz="1067" dirty="0">
                  <a:solidFill>
                    <a:schemeClr val="accent1"/>
                  </a:solidFill>
                  <a:cs typeface="+mn-ea"/>
                  <a:sym typeface="+mn-lt"/>
                </a:rPr>
                <a:t>标题数字等都可以通过点击和重新输入进行更改，顶部“开始”面板中可以对字体、字号、颜色、行距等进行修改。</a:t>
              </a:r>
              <a:endParaRPr lang="en-US" altLang="zh-CN" sz="1067" dirty="0">
                <a:solidFill>
                  <a:schemeClr val="accent1"/>
                </a:solidFill>
                <a:cs typeface="+mn-ea"/>
                <a:sym typeface="+mn-lt"/>
              </a:endParaRPr>
            </a:p>
          </p:txBody>
        </p:sp>
        <p:sp>
          <p:nvSpPr>
            <p:cNvPr id="23" name="Rectangle 26">
              <a:extLst>
                <a:ext uri="{FF2B5EF4-FFF2-40B4-BE49-F238E27FC236}">
                  <a16:creationId xmlns:a16="http://schemas.microsoft.com/office/drawing/2014/main" id="{AF29C2D9-1D18-44EC-A340-8CA8BAD56243}"/>
                </a:ext>
              </a:extLst>
            </p:cNvPr>
            <p:cNvSpPr>
              <a:spLocks noChangeArrowheads="1"/>
            </p:cNvSpPr>
            <p:nvPr/>
          </p:nvSpPr>
          <p:spPr bwMode="auto">
            <a:xfrm>
              <a:off x="5834063" y="4364038"/>
              <a:ext cx="2592387" cy="43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panose="020B0604020202020204" pitchFamily="34" charset="0"/>
                <a:buNone/>
              </a:pPr>
              <a:r>
                <a:rPr lang="zh-CN" altLang="en-US" sz="1067" dirty="0">
                  <a:solidFill>
                    <a:schemeClr val="bg1"/>
                  </a:solidFill>
                  <a:cs typeface="+mn-ea"/>
                  <a:sym typeface="+mn-lt"/>
                </a:rPr>
                <a:t>标题数字等都可以通过点击和重新输入进行更改，顶部“开始”面板中可以对字体、字号、颜色、行距等进行修改。</a:t>
              </a:r>
              <a:endParaRPr lang="en-US" altLang="zh-CN" sz="1067" dirty="0">
                <a:solidFill>
                  <a:schemeClr val="bg1"/>
                </a:solidFill>
                <a:cs typeface="+mn-ea"/>
                <a:sym typeface="+mn-lt"/>
              </a:endParaRPr>
            </a:p>
          </p:txBody>
        </p:sp>
      </p:grpSp>
      <p:grpSp>
        <p:nvGrpSpPr>
          <p:cNvPr id="40" name="组合 39">
            <a:extLst>
              <a:ext uri="{FF2B5EF4-FFF2-40B4-BE49-F238E27FC236}">
                <a16:creationId xmlns:a16="http://schemas.microsoft.com/office/drawing/2014/main" id="{6BAB346F-DF9B-4538-AECF-03D987A70B44}"/>
              </a:ext>
            </a:extLst>
          </p:cNvPr>
          <p:cNvGrpSpPr/>
          <p:nvPr/>
        </p:nvGrpSpPr>
        <p:grpSpPr>
          <a:xfrm>
            <a:off x="1546136" y="1297778"/>
            <a:ext cx="2370482" cy="4553750"/>
            <a:chOff x="908580" y="1704376"/>
            <a:chExt cx="2004017" cy="3849762"/>
          </a:xfrm>
        </p:grpSpPr>
        <p:pic>
          <p:nvPicPr>
            <p:cNvPr id="30" name="图片 29">
              <a:extLst>
                <a:ext uri="{FF2B5EF4-FFF2-40B4-BE49-F238E27FC236}">
                  <a16:creationId xmlns:a16="http://schemas.microsoft.com/office/drawing/2014/main" id="{77796AF4-2D77-48CA-89EC-9DA4FDDD288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1565"/>
            <a:stretch/>
          </p:blipFill>
          <p:spPr>
            <a:xfrm>
              <a:off x="908580" y="1704376"/>
              <a:ext cx="2004017" cy="3849762"/>
            </a:xfrm>
            <a:prstGeom prst="rect">
              <a:avLst/>
            </a:prstGeom>
          </p:spPr>
        </p:pic>
        <p:pic>
          <p:nvPicPr>
            <p:cNvPr id="38" name="图片 37">
              <a:extLst>
                <a:ext uri="{FF2B5EF4-FFF2-40B4-BE49-F238E27FC236}">
                  <a16:creationId xmlns:a16="http://schemas.microsoft.com/office/drawing/2014/main" id="{FE0A599D-C4BF-48FF-A51D-CF38296A22D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715" r="63634"/>
            <a:stretch/>
          </p:blipFill>
          <p:spPr>
            <a:xfrm>
              <a:off x="995250" y="1802438"/>
              <a:ext cx="1690800" cy="3456577"/>
            </a:xfrm>
            <a:custGeom>
              <a:avLst/>
              <a:gdLst>
                <a:gd name="connsiteX0" fmla="*/ 150152 w 1690800"/>
                <a:gd name="connsiteY0" fmla="*/ 0 h 3456577"/>
                <a:gd name="connsiteX1" fmla="*/ 1527389 w 1690800"/>
                <a:gd name="connsiteY1" fmla="*/ 0 h 3456577"/>
                <a:gd name="connsiteX2" fmla="*/ 1607614 w 1690800"/>
                <a:gd name="connsiteY2" fmla="*/ 54089 h 3456577"/>
                <a:gd name="connsiteX3" fmla="*/ 1690800 w 1690800"/>
                <a:gd name="connsiteY3" fmla="*/ 254919 h 3456577"/>
                <a:gd name="connsiteX4" fmla="*/ 1690800 w 1690800"/>
                <a:gd name="connsiteY4" fmla="*/ 3228130 h 3456577"/>
                <a:gd name="connsiteX5" fmla="*/ 1607614 w 1690800"/>
                <a:gd name="connsiteY5" fmla="*/ 3428960 h 3456577"/>
                <a:gd name="connsiteX6" fmla="*/ 1566652 w 1690800"/>
                <a:gd name="connsiteY6" fmla="*/ 3456577 h 3456577"/>
                <a:gd name="connsiteX7" fmla="*/ 110889 w 1690800"/>
                <a:gd name="connsiteY7" fmla="*/ 3456577 h 3456577"/>
                <a:gd name="connsiteX8" fmla="*/ 69927 w 1690800"/>
                <a:gd name="connsiteY8" fmla="*/ 3428960 h 3456577"/>
                <a:gd name="connsiteX9" fmla="*/ 9060 w 1690800"/>
                <a:gd name="connsiteY9" fmla="*/ 3338682 h 3456577"/>
                <a:gd name="connsiteX10" fmla="*/ 0 w 1690800"/>
                <a:gd name="connsiteY10" fmla="*/ 3309495 h 3456577"/>
                <a:gd name="connsiteX11" fmla="*/ 0 w 1690800"/>
                <a:gd name="connsiteY11" fmla="*/ 173555 h 3456577"/>
                <a:gd name="connsiteX12" fmla="*/ 9060 w 1690800"/>
                <a:gd name="connsiteY12" fmla="*/ 144367 h 3456577"/>
                <a:gd name="connsiteX13" fmla="*/ 69927 w 1690800"/>
                <a:gd name="connsiteY13" fmla="*/ 54089 h 345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0800" h="3456577">
                  <a:moveTo>
                    <a:pt x="150152" y="0"/>
                  </a:moveTo>
                  <a:lnTo>
                    <a:pt x="1527389" y="0"/>
                  </a:lnTo>
                  <a:lnTo>
                    <a:pt x="1607614" y="54089"/>
                  </a:lnTo>
                  <a:cubicBezTo>
                    <a:pt x="1659011" y="105486"/>
                    <a:pt x="1690800" y="176490"/>
                    <a:pt x="1690800" y="254919"/>
                  </a:cubicBezTo>
                  <a:lnTo>
                    <a:pt x="1690800" y="3228130"/>
                  </a:lnTo>
                  <a:cubicBezTo>
                    <a:pt x="1690800" y="3306559"/>
                    <a:pt x="1659011" y="3377563"/>
                    <a:pt x="1607614" y="3428960"/>
                  </a:cubicBezTo>
                  <a:lnTo>
                    <a:pt x="1566652" y="3456577"/>
                  </a:lnTo>
                  <a:lnTo>
                    <a:pt x="110889" y="3456577"/>
                  </a:lnTo>
                  <a:lnTo>
                    <a:pt x="69927" y="3428960"/>
                  </a:lnTo>
                  <a:cubicBezTo>
                    <a:pt x="44229" y="3403262"/>
                    <a:pt x="23432" y="3372661"/>
                    <a:pt x="9060" y="3338682"/>
                  </a:cubicBezTo>
                  <a:lnTo>
                    <a:pt x="0" y="3309495"/>
                  </a:lnTo>
                  <a:lnTo>
                    <a:pt x="0" y="173555"/>
                  </a:lnTo>
                  <a:lnTo>
                    <a:pt x="9060" y="144367"/>
                  </a:lnTo>
                  <a:cubicBezTo>
                    <a:pt x="23432" y="110388"/>
                    <a:pt x="44229" y="79788"/>
                    <a:pt x="69927" y="54089"/>
                  </a:cubicBezTo>
                  <a:close/>
                </a:path>
              </a:pathLst>
            </a:custGeom>
          </p:spPr>
        </p:pic>
      </p:grpSp>
      <p:grpSp>
        <p:nvGrpSpPr>
          <p:cNvPr id="41" name="组合 40">
            <a:extLst>
              <a:ext uri="{FF2B5EF4-FFF2-40B4-BE49-F238E27FC236}">
                <a16:creationId xmlns:a16="http://schemas.microsoft.com/office/drawing/2014/main" id="{1F18AA71-07CD-4110-9F65-9EDBC929D055}"/>
              </a:ext>
            </a:extLst>
          </p:cNvPr>
          <p:cNvGrpSpPr/>
          <p:nvPr/>
        </p:nvGrpSpPr>
        <p:grpSpPr>
          <a:xfrm>
            <a:off x="3523326" y="3239175"/>
            <a:ext cx="1259609" cy="2419737"/>
            <a:chOff x="3415485" y="2351400"/>
            <a:chExt cx="2004017" cy="3849762"/>
          </a:xfrm>
        </p:grpSpPr>
        <p:pic>
          <p:nvPicPr>
            <p:cNvPr id="29" name="图片 28">
              <a:extLst>
                <a:ext uri="{FF2B5EF4-FFF2-40B4-BE49-F238E27FC236}">
                  <a16:creationId xmlns:a16="http://schemas.microsoft.com/office/drawing/2014/main" id="{AB4F554A-2AA2-4095-919F-B7AC1EED15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1565"/>
            <a:stretch/>
          </p:blipFill>
          <p:spPr>
            <a:xfrm>
              <a:off x="3415485" y="2351400"/>
              <a:ext cx="2004017" cy="3849762"/>
            </a:xfrm>
            <a:prstGeom prst="rect">
              <a:avLst/>
            </a:prstGeom>
          </p:spPr>
        </p:pic>
        <p:pic>
          <p:nvPicPr>
            <p:cNvPr id="39" name="图片 38">
              <a:extLst>
                <a:ext uri="{FF2B5EF4-FFF2-40B4-BE49-F238E27FC236}">
                  <a16:creationId xmlns:a16="http://schemas.microsoft.com/office/drawing/2014/main" id="{50A13A7B-214A-4835-B564-3D02560FC50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248" t="1989" r="41058" b="2457"/>
            <a:stretch/>
          </p:blipFill>
          <p:spPr>
            <a:xfrm>
              <a:off x="3512898" y="2438400"/>
              <a:ext cx="1688018" cy="3507908"/>
            </a:xfrm>
            <a:custGeom>
              <a:avLst/>
              <a:gdLst>
                <a:gd name="connsiteX0" fmla="*/ 284016 w 1704059"/>
                <a:gd name="connsiteY0" fmla="*/ 0 h 3541243"/>
                <a:gd name="connsiteX1" fmla="*/ 1420043 w 1704059"/>
                <a:gd name="connsiteY1" fmla="*/ 0 h 3541243"/>
                <a:gd name="connsiteX2" fmla="*/ 1704059 w 1704059"/>
                <a:gd name="connsiteY2" fmla="*/ 284016 h 3541243"/>
                <a:gd name="connsiteX3" fmla="*/ 1704059 w 1704059"/>
                <a:gd name="connsiteY3" fmla="*/ 3257227 h 3541243"/>
                <a:gd name="connsiteX4" fmla="*/ 1420043 w 1704059"/>
                <a:gd name="connsiteY4" fmla="*/ 3541243 h 3541243"/>
                <a:gd name="connsiteX5" fmla="*/ 284016 w 1704059"/>
                <a:gd name="connsiteY5" fmla="*/ 3541243 h 3541243"/>
                <a:gd name="connsiteX6" fmla="*/ 0 w 1704059"/>
                <a:gd name="connsiteY6" fmla="*/ 3257227 h 3541243"/>
                <a:gd name="connsiteX7" fmla="*/ 0 w 1704059"/>
                <a:gd name="connsiteY7" fmla="*/ 284016 h 3541243"/>
                <a:gd name="connsiteX8" fmla="*/ 284016 w 1704059"/>
                <a:gd name="connsiteY8" fmla="*/ 0 h 354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4059" h="3541243">
                  <a:moveTo>
                    <a:pt x="284016" y="0"/>
                  </a:moveTo>
                  <a:lnTo>
                    <a:pt x="1420043" y="0"/>
                  </a:lnTo>
                  <a:cubicBezTo>
                    <a:pt x="1576901" y="0"/>
                    <a:pt x="1704059" y="127158"/>
                    <a:pt x="1704059" y="284016"/>
                  </a:cubicBezTo>
                  <a:lnTo>
                    <a:pt x="1704059" y="3257227"/>
                  </a:lnTo>
                  <a:cubicBezTo>
                    <a:pt x="1704059" y="3414085"/>
                    <a:pt x="1576901" y="3541243"/>
                    <a:pt x="1420043" y="3541243"/>
                  </a:cubicBezTo>
                  <a:lnTo>
                    <a:pt x="284016" y="3541243"/>
                  </a:lnTo>
                  <a:cubicBezTo>
                    <a:pt x="127158" y="3541243"/>
                    <a:pt x="0" y="3414085"/>
                    <a:pt x="0" y="3257227"/>
                  </a:cubicBezTo>
                  <a:lnTo>
                    <a:pt x="0" y="284016"/>
                  </a:lnTo>
                  <a:cubicBezTo>
                    <a:pt x="0" y="127158"/>
                    <a:pt x="127158" y="0"/>
                    <a:pt x="284016" y="0"/>
                  </a:cubicBezTo>
                  <a:close/>
                </a:path>
              </a:pathLst>
            </a:custGeom>
          </p:spPr>
        </p:pic>
      </p:grpSp>
      <p:grpSp>
        <p:nvGrpSpPr>
          <p:cNvPr id="42" name="组合 41">
            <a:extLst>
              <a:ext uri="{FF2B5EF4-FFF2-40B4-BE49-F238E27FC236}">
                <a16:creationId xmlns:a16="http://schemas.microsoft.com/office/drawing/2014/main" id="{B7EB7D6D-A03E-4339-9B8C-D215F945823A}"/>
              </a:ext>
            </a:extLst>
          </p:cNvPr>
          <p:cNvGrpSpPr/>
          <p:nvPr/>
        </p:nvGrpSpPr>
        <p:grpSpPr>
          <a:xfrm>
            <a:off x="185623" y="114300"/>
            <a:ext cx="4375486" cy="521652"/>
            <a:chOff x="185623" y="114300"/>
            <a:chExt cx="4375486" cy="521652"/>
          </a:xfrm>
        </p:grpSpPr>
        <p:grpSp>
          <p:nvGrpSpPr>
            <p:cNvPr id="43" name="组合 42">
              <a:extLst>
                <a:ext uri="{FF2B5EF4-FFF2-40B4-BE49-F238E27FC236}">
                  <a16:creationId xmlns:a16="http://schemas.microsoft.com/office/drawing/2014/main" id="{BB94B32A-3547-40CB-AAE9-02E667728570}"/>
                </a:ext>
              </a:extLst>
            </p:cNvPr>
            <p:cNvGrpSpPr/>
            <p:nvPr/>
          </p:nvGrpSpPr>
          <p:grpSpPr>
            <a:xfrm>
              <a:off x="185623" y="114300"/>
              <a:ext cx="419100" cy="399856"/>
              <a:chOff x="185623" y="114300"/>
              <a:chExt cx="419100" cy="399856"/>
            </a:xfrm>
          </p:grpSpPr>
          <p:sp>
            <p:nvSpPr>
              <p:cNvPr id="47" name="等腰三角形 46">
                <a:extLst>
                  <a:ext uri="{FF2B5EF4-FFF2-40B4-BE49-F238E27FC236}">
                    <a16:creationId xmlns:a16="http://schemas.microsoft.com/office/drawing/2014/main" id="{0098219B-AE6E-4FEF-9CCC-6C0E8FD8B82D}"/>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8" name="图片 47">
                <a:extLst>
                  <a:ext uri="{FF2B5EF4-FFF2-40B4-BE49-F238E27FC236}">
                    <a16:creationId xmlns:a16="http://schemas.microsoft.com/office/drawing/2014/main" id="{1271EDBF-9137-48AC-B7D3-4269768995B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44" name="组合 43">
              <a:extLst>
                <a:ext uri="{FF2B5EF4-FFF2-40B4-BE49-F238E27FC236}">
                  <a16:creationId xmlns:a16="http://schemas.microsoft.com/office/drawing/2014/main" id="{116511CD-F75F-448F-B2DE-EF7D4124522A}"/>
                </a:ext>
              </a:extLst>
            </p:cNvPr>
            <p:cNvGrpSpPr/>
            <p:nvPr/>
          </p:nvGrpSpPr>
          <p:grpSpPr>
            <a:xfrm>
              <a:off x="694658" y="114300"/>
              <a:ext cx="3866451" cy="521652"/>
              <a:chOff x="3249955" y="260366"/>
              <a:chExt cx="3866451" cy="521652"/>
            </a:xfrm>
          </p:grpSpPr>
          <p:sp>
            <p:nvSpPr>
              <p:cNvPr id="45" name="文本框 44">
                <a:extLst>
                  <a:ext uri="{FF2B5EF4-FFF2-40B4-BE49-F238E27FC236}">
                    <a16:creationId xmlns:a16="http://schemas.microsoft.com/office/drawing/2014/main" id="{1DBD8F5D-3D99-49E3-8C96-A09B9C75026A}"/>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46" name="文本框 45">
                <a:extLst>
                  <a:ext uri="{FF2B5EF4-FFF2-40B4-BE49-F238E27FC236}">
                    <a16:creationId xmlns:a16="http://schemas.microsoft.com/office/drawing/2014/main" id="{C2D8B1D6-1EA1-48D3-8BDD-703495BC59F5}"/>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35" name="图片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125803897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F68EC7B-4E31-4DCE-8015-77458D26CD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757" y="-61653"/>
            <a:ext cx="3644900" cy="1999769"/>
          </a:xfrm>
          <a:prstGeom prst="rect">
            <a:avLst/>
          </a:prstGeom>
        </p:spPr>
      </p:pic>
      <p:pic>
        <p:nvPicPr>
          <p:cNvPr id="3" name="图片 2">
            <a:extLst>
              <a:ext uri="{FF2B5EF4-FFF2-40B4-BE49-F238E27FC236}">
                <a16:creationId xmlns:a16="http://schemas.microsoft.com/office/drawing/2014/main" id="{875497A2-58EA-40D3-929C-9EBBB81F80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8258" y="1545936"/>
            <a:ext cx="781050" cy="978285"/>
          </a:xfrm>
          <a:prstGeom prst="rect">
            <a:avLst/>
          </a:prstGeom>
        </p:spPr>
      </p:pic>
      <p:pic>
        <p:nvPicPr>
          <p:cNvPr id="4" name="图片 3">
            <a:extLst>
              <a:ext uri="{FF2B5EF4-FFF2-40B4-BE49-F238E27FC236}">
                <a16:creationId xmlns:a16="http://schemas.microsoft.com/office/drawing/2014/main" id="{E1571B97-1735-486E-B1B9-6FFB96D96A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710042" y="5750646"/>
            <a:ext cx="2018330" cy="1107354"/>
          </a:xfrm>
          <a:prstGeom prst="rect">
            <a:avLst/>
          </a:prstGeom>
        </p:spPr>
      </p:pic>
      <p:grpSp>
        <p:nvGrpSpPr>
          <p:cNvPr id="6" name="组合 5">
            <a:extLst>
              <a:ext uri="{FF2B5EF4-FFF2-40B4-BE49-F238E27FC236}">
                <a16:creationId xmlns:a16="http://schemas.microsoft.com/office/drawing/2014/main" id="{DBBBB389-BCFC-45D6-BEB3-265F6931F5CE}"/>
              </a:ext>
            </a:extLst>
          </p:cNvPr>
          <p:cNvGrpSpPr/>
          <p:nvPr/>
        </p:nvGrpSpPr>
        <p:grpSpPr>
          <a:xfrm>
            <a:off x="4227408" y="2985969"/>
            <a:ext cx="6448076" cy="1689368"/>
            <a:chOff x="3304037" y="-125467"/>
            <a:chExt cx="6448076" cy="1689368"/>
          </a:xfrm>
        </p:grpSpPr>
        <p:sp>
          <p:nvSpPr>
            <p:cNvPr id="7" name="文本框 6">
              <a:extLst>
                <a:ext uri="{FF2B5EF4-FFF2-40B4-BE49-F238E27FC236}">
                  <a16:creationId xmlns:a16="http://schemas.microsoft.com/office/drawing/2014/main" id="{7FAF1B63-E2A7-45CE-90FD-746345C780CB}"/>
                </a:ext>
              </a:extLst>
            </p:cNvPr>
            <p:cNvSpPr txBox="1"/>
            <p:nvPr/>
          </p:nvSpPr>
          <p:spPr>
            <a:xfrm>
              <a:off x="3304038" y="582419"/>
              <a:ext cx="4288353" cy="707886"/>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chemeClr val="tx1">
                      <a:lumMod val="65000"/>
                      <a:lumOff val="35000"/>
                    </a:schemeClr>
                  </a:solidFill>
                  <a:effectLst/>
                  <a:uLnTx/>
                  <a:uFillTx/>
                  <a:cs typeface="+mn-ea"/>
                  <a:sym typeface="+mn-lt"/>
                </a:rPr>
                <a:t>标题文字添加</a:t>
              </a:r>
              <a:r>
                <a:rPr lang="zh-CN" altLang="en-US" sz="4000" b="1" dirty="0">
                  <a:solidFill>
                    <a:schemeClr val="tx1">
                      <a:lumMod val="65000"/>
                      <a:lumOff val="35000"/>
                    </a:schemeClr>
                  </a:solidFill>
                  <a:cs typeface="+mn-ea"/>
                  <a:sym typeface="+mn-lt"/>
                </a:rPr>
                <a:t>此处</a:t>
              </a:r>
              <a:endParaRPr kumimoji="0" lang="zh-CN" altLang="en-US" sz="40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8" name="文本框 7">
              <a:extLst>
                <a:ext uri="{FF2B5EF4-FFF2-40B4-BE49-F238E27FC236}">
                  <a16:creationId xmlns:a16="http://schemas.microsoft.com/office/drawing/2014/main" id="{7F327B80-7C59-4109-AE6B-689308E5ECDD}"/>
                </a:ext>
              </a:extLst>
            </p:cNvPr>
            <p:cNvSpPr txBox="1"/>
            <p:nvPr/>
          </p:nvSpPr>
          <p:spPr>
            <a:xfrm>
              <a:off x="3304037" y="1240543"/>
              <a:ext cx="6448076" cy="323358"/>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sp>
          <p:nvSpPr>
            <p:cNvPr id="9" name="文本框 8">
              <a:extLst>
                <a:ext uri="{FF2B5EF4-FFF2-40B4-BE49-F238E27FC236}">
                  <a16:creationId xmlns:a16="http://schemas.microsoft.com/office/drawing/2014/main" id="{80A1B018-D2DB-44D4-BE69-F2A416CAC2D6}"/>
                </a:ext>
              </a:extLst>
            </p:cNvPr>
            <p:cNvSpPr txBox="1"/>
            <p:nvPr/>
          </p:nvSpPr>
          <p:spPr>
            <a:xfrm>
              <a:off x="3304038" y="-125467"/>
              <a:ext cx="1973617" cy="707886"/>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chemeClr val="accent1"/>
                  </a:solidFill>
                  <a:effectLst/>
                  <a:uLnTx/>
                  <a:uFillTx/>
                  <a:cs typeface="+mn-ea"/>
                  <a:sym typeface="+mn-lt"/>
                </a:rPr>
                <a:t>PART 03</a:t>
              </a:r>
              <a:endParaRPr kumimoji="0" lang="zh-CN" altLang="en-US" sz="4000" b="1" i="0" u="none" strike="noStrike" kern="1200" cap="none" spc="0" normalizeH="0" baseline="0" noProof="0" dirty="0">
                <a:ln>
                  <a:noFill/>
                </a:ln>
                <a:solidFill>
                  <a:schemeClr val="accent1"/>
                </a:solidFill>
                <a:effectLst/>
                <a:uLnTx/>
                <a:uFillTx/>
                <a:cs typeface="+mn-ea"/>
                <a:sym typeface="+mn-lt"/>
              </a:endParaRPr>
            </a:p>
          </p:txBody>
        </p:sp>
      </p:grpSp>
      <p:pic>
        <p:nvPicPr>
          <p:cNvPr id="10" name="图片 9">
            <a:extLst>
              <a:ext uri="{FF2B5EF4-FFF2-40B4-BE49-F238E27FC236}">
                <a16:creationId xmlns:a16="http://schemas.microsoft.com/office/drawing/2014/main" id="{ED0924B8-9314-430D-93D6-B3D548381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5651301" y="5696071"/>
            <a:ext cx="444699" cy="556997"/>
          </a:xfrm>
          <a:prstGeom prst="rect">
            <a:avLst/>
          </a:prstGeom>
        </p:spPr>
      </p:pic>
      <p:pic>
        <p:nvPicPr>
          <p:cNvPr id="14" name="图片 13">
            <a:extLst>
              <a:ext uri="{FF2B5EF4-FFF2-40B4-BE49-F238E27FC236}">
                <a16:creationId xmlns:a16="http://schemas.microsoft.com/office/drawing/2014/main" id="{00859A79-54F5-4C37-8936-63FE86697C37}"/>
              </a:ext>
            </a:extLst>
          </p:cNvPr>
          <p:cNvPicPr>
            <a:picLocks noChangeAspect="1"/>
          </p:cNvPicPr>
          <p:nvPr/>
        </p:nvPicPr>
        <p:blipFill>
          <a:blip r:embed="rId7" cstate="print">
            <a:extLst>
              <a:ext uri="{28A0092B-C50C-407E-A947-70E740481C1C}">
                <a14:useLocalDpi xmlns:a14="http://schemas.microsoft.com/office/drawing/2010/main" val="0"/>
              </a:ext>
            </a:extLst>
          </a:blip>
          <a:srcRect l="23383" r="13582"/>
          <a:stretch>
            <a:fillRect/>
          </a:stretch>
        </p:blipFill>
        <p:spPr>
          <a:xfrm>
            <a:off x="4884057" y="94038"/>
            <a:ext cx="3657600" cy="1855943"/>
          </a:xfrm>
          <a:custGeom>
            <a:avLst/>
            <a:gdLst>
              <a:gd name="connsiteX0" fmla="*/ 7904 w 3657600"/>
              <a:gd name="connsiteY0" fmla="*/ 0 h 1855943"/>
              <a:gd name="connsiteX1" fmla="*/ 3273807 w 3657600"/>
              <a:gd name="connsiteY1" fmla="*/ 0 h 1855943"/>
              <a:gd name="connsiteX2" fmla="*/ 3652225 w 3657600"/>
              <a:gd name="connsiteY2" fmla="*/ 220852 h 1855943"/>
              <a:gd name="connsiteX3" fmla="*/ 3657600 w 3657600"/>
              <a:gd name="connsiteY3" fmla="*/ 753007 h 1855943"/>
              <a:gd name="connsiteX4" fmla="*/ 1781666 w 3657600"/>
              <a:gd name="connsiteY4" fmla="*/ 1855943 h 1855943"/>
              <a:gd name="connsiteX5" fmla="*/ 0 w 3657600"/>
              <a:gd name="connsiteY5" fmla="*/ 837849 h 185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855943">
                <a:moveTo>
                  <a:pt x="7904" y="0"/>
                </a:moveTo>
                <a:lnTo>
                  <a:pt x="3273807" y="0"/>
                </a:lnTo>
                <a:lnTo>
                  <a:pt x="3652225" y="220852"/>
                </a:lnTo>
                <a:lnTo>
                  <a:pt x="3657600" y="753007"/>
                </a:lnTo>
                <a:lnTo>
                  <a:pt x="1781666" y="1855943"/>
                </a:lnTo>
                <a:lnTo>
                  <a:pt x="0" y="837849"/>
                </a:lnTo>
                <a:close/>
              </a:path>
            </a:pathLst>
          </a:custGeom>
        </p:spPr>
      </p:pic>
      <p:pic>
        <p:nvPicPr>
          <p:cNvPr id="15" name="图片 14">
            <a:extLst>
              <a:ext uri="{FF2B5EF4-FFF2-40B4-BE49-F238E27FC236}">
                <a16:creationId xmlns:a16="http://schemas.microsoft.com/office/drawing/2014/main" id="{A7969357-D77E-4664-B197-E85D2E9F2F23}"/>
              </a:ext>
            </a:extLst>
          </p:cNvPr>
          <p:cNvPicPr>
            <a:picLocks noChangeAspect="1"/>
          </p:cNvPicPr>
          <p:nvPr/>
        </p:nvPicPr>
        <p:blipFill>
          <a:blip r:embed="rId8" cstate="print">
            <a:extLst>
              <a:ext uri="{28A0092B-C50C-407E-A947-70E740481C1C}">
                <a14:useLocalDpi xmlns:a14="http://schemas.microsoft.com/office/drawing/2010/main" val="0"/>
              </a:ext>
            </a:extLst>
          </a:blip>
          <a:srcRect l="23383" r="13582"/>
          <a:stretch>
            <a:fillRect/>
          </a:stretch>
        </p:blipFill>
        <p:spPr>
          <a:xfrm flipH="1" flipV="1">
            <a:off x="5710042" y="5788057"/>
            <a:ext cx="2025038" cy="1027546"/>
          </a:xfrm>
          <a:custGeom>
            <a:avLst/>
            <a:gdLst>
              <a:gd name="connsiteX0" fmla="*/ 7904 w 3657600"/>
              <a:gd name="connsiteY0" fmla="*/ 0 h 1855943"/>
              <a:gd name="connsiteX1" fmla="*/ 3273807 w 3657600"/>
              <a:gd name="connsiteY1" fmla="*/ 0 h 1855943"/>
              <a:gd name="connsiteX2" fmla="*/ 3652225 w 3657600"/>
              <a:gd name="connsiteY2" fmla="*/ 220852 h 1855943"/>
              <a:gd name="connsiteX3" fmla="*/ 3657600 w 3657600"/>
              <a:gd name="connsiteY3" fmla="*/ 753007 h 1855943"/>
              <a:gd name="connsiteX4" fmla="*/ 1781666 w 3657600"/>
              <a:gd name="connsiteY4" fmla="*/ 1855943 h 1855943"/>
              <a:gd name="connsiteX5" fmla="*/ 0 w 3657600"/>
              <a:gd name="connsiteY5" fmla="*/ 837849 h 185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855943">
                <a:moveTo>
                  <a:pt x="7904" y="0"/>
                </a:moveTo>
                <a:lnTo>
                  <a:pt x="3273807" y="0"/>
                </a:lnTo>
                <a:lnTo>
                  <a:pt x="3652225" y="220852"/>
                </a:lnTo>
                <a:lnTo>
                  <a:pt x="3657600" y="753007"/>
                </a:lnTo>
                <a:lnTo>
                  <a:pt x="1781666" y="1855943"/>
                </a:lnTo>
                <a:lnTo>
                  <a:pt x="0" y="837849"/>
                </a:lnTo>
                <a:close/>
              </a:path>
            </a:pathLst>
          </a:custGeom>
        </p:spPr>
      </p:pic>
    </p:spTree>
    <p:extLst>
      <p:ext uri="{BB962C8B-B14F-4D97-AF65-F5344CB8AC3E}">
        <p14:creationId xmlns:p14="http://schemas.microsoft.com/office/powerpoint/2010/main" val="263199749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B0E71AC-4ED1-46CB-A39F-C9E17D980436}"/>
              </a:ext>
            </a:extLst>
          </p:cNvPr>
          <p:cNvGrpSpPr/>
          <p:nvPr/>
        </p:nvGrpSpPr>
        <p:grpSpPr>
          <a:xfrm>
            <a:off x="2861395" y="2254478"/>
            <a:ext cx="6470800" cy="3492272"/>
            <a:chOff x="3527426" y="2803526"/>
            <a:chExt cx="5138738" cy="2773362"/>
          </a:xfrm>
        </p:grpSpPr>
        <p:sp>
          <p:nvSpPr>
            <p:cNvPr id="3" name="MH_Other_1">
              <a:extLst>
                <a:ext uri="{FF2B5EF4-FFF2-40B4-BE49-F238E27FC236}">
                  <a16:creationId xmlns:a16="http://schemas.microsoft.com/office/drawing/2014/main" id="{DE7B33F6-299F-45F3-90E6-B5BE19265EF6}"/>
                </a:ext>
              </a:extLst>
            </p:cNvPr>
            <p:cNvSpPr/>
            <p:nvPr>
              <p:custDataLst>
                <p:tags r:id="rId1"/>
              </p:custDataLst>
            </p:nvPr>
          </p:nvSpPr>
          <p:spPr>
            <a:xfrm>
              <a:off x="4149726" y="3327400"/>
              <a:ext cx="3890963" cy="2249488"/>
            </a:xfrm>
            <a:custGeom>
              <a:avLst/>
              <a:gdLst/>
              <a:ahLst/>
              <a:cxnLst/>
              <a:rect l="l" t="t" r="r" b="b"/>
              <a:pathLst>
                <a:path w="6552728" h="3789040">
                  <a:moveTo>
                    <a:pt x="3276364" y="0"/>
                  </a:moveTo>
                  <a:cubicBezTo>
                    <a:pt x="5085850" y="0"/>
                    <a:pt x="6552728" y="1466878"/>
                    <a:pt x="6552728" y="3276364"/>
                  </a:cubicBezTo>
                  <a:cubicBezTo>
                    <a:pt x="6552728" y="3450792"/>
                    <a:pt x="6539098" y="3622036"/>
                    <a:pt x="6512527" y="3789040"/>
                  </a:cubicBezTo>
                  <a:lnTo>
                    <a:pt x="5535623" y="3789040"/>
                  </a:lnTo>
                  <a:cubicBezTo>
                    <a:pt x="5553690" y="3674839"/>
                    <a:pt x="5562811" y="3557773"/>
                    <a:pt x="5562811" y="3438575"/>
                  </a:cubicBezTo>
                  <a:cubicBezTo>
                    <a:pt x="5562811" y="2175805"/>
                    <a:pt x="4539134" y="1152128"/>
                    <a:pt x="3276364" y="1152128"/>
                  </a:cubicBezTo>
                  <a:cubicBezTo>
                    <a:pt x="2013594" y="1152128"/>
                    <a:pt x="989917" y="2175805"/>
                    <a:pt x="989917" y="3438575"/>
                  </a:cubicBezTo>
                  <a:cubicBezTo>
                    <a:pt x="989917" y="3557773"/>
                    <a:pt x="999038" y="3674839"/>
                    <a:pt x="1017105" y="3789040"/>
                  </a:cubicBezTo>
                  <a:lnTo>
                    <a:pt x="40201" y="3789040"/>
                  </a:lnTo>
                  <a:cubicBezTo>
                    <a:pt x="13631" y="3622036"/>
                    <a:pt x="0" y="3450792"/>
                    <a:pt x="0" y="3276364"/>
                  </a:cubicBezTo>
                  <a:cubicBezTo>
                    <a:pt x="0" y="1466878"/>
                    <a:pt x="1466878" y="0"/>
                    <a:pt x="3276364" y="0"/>
                  </a:cubicBezTo>
                  <a:close/>
                </a:path>
              </a:pathLst>
            </a:cu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
          <p:nvSpPr>
            <p:cNvPr id="4" name="MH_Other_2">
              <a:extLst>
                <a:ext uri="{FF2B5EF4-FFF2-40B4-BE49-F238E27FC236}">
                  <a16:creationId xmlns:a16="http://schemas.microsoft.com/office/drawing/2014/main" id="{706EAF0D-3C21-4479-8AE0-B148CA794FD7}"/>
                </a:ext>
              </a:extLst>
            </p:cNvPr>
            <p:cNvSpPr/>
            <p:nvPr>
              <p:custDataLst>
                <p:tags r:id="rId2"/>
              </p:custDataLst>
            </p:nvPr>
          </p:nvSpPr>
          <p:spPr>
            <a:xfrm>
              <a:off x="4278314" y="3468688"/>
              <a:ext cx="3635375" cy="2100262"/>
            </a:xfrm>
            <a:custGeom>
              <a:avLst/>
              <a:gdLst/>
              <a:ahLst/>
              <a:cxnLst/>
              <a:rect l="l" t="t" r="r" b="b"/>
              <a:pathLst>
                <a:path w="6120680" h="3539213">
                  <a:moveTo>
                    <a:pt x="3060340" y="0"/>
                  </a:moveTo>
                  <a:cubicBezTo>
                    <a:pt x="4750520" y="0"/>
                    <a:pt x="6120680" y="1370161"/>
                    <a:pt x="6120680" y="3060340"/>
                  </a:cubicBezTo>
                  <a:cubicBezTo>
                    <a:pt x="6120680" y="3223267"/>
                    <a:pt x="6107949" y="3383220"/>
                    <a:pt x="6083130" y="3539213"/>
                  </a:cubicBezTo>
                  <a:lnTo>
                    <a:pt x="5462282" y="3539213"/>
                  </a:lnTo>
                  <a:cubicBezTo>
                    <a:pt x="5481168" y="3419369"/>
                    <a:pt x="5490610" y="3296541"/>
                    <a:pt x="5490610" y="3171507"/>
                  </a:cubicBezTo>
                  <a:cubicBezTo>
                    <a:pt x="5490610" y="1829306"/>
                    <a:pt x="4402541" y="741237"/>
                    <a:pt x="3060340" y="741237"/>
                  </a:cubicBezTo>
                  <a:cubicBezTo>
                    <a:pt x="1718139" y="741237"/>
                    <a:pt x="630070" y="1829306"/>
                    <a:pt x="630070" y="3171507"/>
                  </a:cubicBezTo>
                  <a:cubicBezTo>
                    <a:pt x="630070" y="3296541"/>
                    <a:pt x="639513" y="3419369"/>
                    <a:pt x="658398" y="3539213"/>
                  </a:cubicBezTo>
                  <a:lnTo>
                    <a:pt x="37550" y="3539213"/>
                  </a:lnTo>
                  <a:cubicBezTo>
                    <a:pt x="12732" y="3383220"/>
                    <a:pt x="0" y="3223267"/>
                    <a:pt x="0" y="3060340"/>
                  </a:cubicBezTo>
                  <a:cubicBezTo>
                    <a:pt x="0" y="1370161"/>
                    <a:pt x="1370161" y="0"/>
                    <a:pt x="3060340" y="0"/>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
          <p:nvSpPr>
            <p:cNvPr id="5" name="MH_Other_3">
              <a:extLst>
                <a:ext uri="{FF2B5EF4-FFF2-40B4-BE49-F238E27FC236}">
                  <a16:creationId xmlns:a16="http://schemas.microsoft.com/office/drawing/2014/main" id="{9C9A35DF-431B-463A-B4FD-657E83D2B1D5}"/>
                </a:ext>
              </a:extLst>
            </p:cNvPr>
            <p:cNvSpPr/>
            <p:nvPr>
              <p:custDataLst>
                <p:tags r:id="rId3"/>
              </p:custDataLst>
            </p:nvPr>
          </p:nvSpPr>
          <p:spPr>
            <a:xfrm rot="1080000">
              <a:off x="6657976" y="2803526"/>
              <a:ext cx="269875" cy="638175"/>
            </a:xfrm>
            <a:custGeom>
              <a:avLst/>
              <a:gdLst>
                <a:gd name="connsiteX0" fmla="*/ 135004 w 270008"/>
                <a:gd name="connsiteY0" fmla="*/ 0 h 637236"/>
                <a:gd name="connsiteX1" fmla="*/ 270008 w 270008"/>
                <a:gd name="connsiteY1" fmla="*/ 135004 h 637236"/>
                <a:gd name="connsiteX2" fmla="*/ 230467 w 270008"/>
                <a:gd name="connsiteY2" fmla="*/ 230466 h 637236"/>
                <a:gd name="connsiteX3" fmla="*/ 196340 w 270008"/>
                <a:gd name="connsiteY3" fmla="*/ 253475 h 637236"/>
                <a:gd name="connsiteX4" fmla="*/ 196340 w 270008"/>
                <a:gd name="connsiteY4" fmla="*/ 637236 h 637236"/>
                <a:gd name="connsiteX5" fmla="*/ 73669 w 270008"/>
                <a:gd name="connsiteY5" fmla="*/ 637236 h 637236"/>
                <a:gd name="connsiteX6" fmla="*/ 73669 w 270008"/>
                <a:gd name="connsiteY6" fmla="*/ 253476 h 637236"/>
                <a:gd name="connsiteX7" fmla="*/ 39541 w 270008"/>
                <a:gd name="connsiteY7" fmla="*/ 230466 h 637236"/>
                <a:gd name="connsiteX8" fmla="*/ 0 w 270008"/>
                <a:gd name="connsiteY8" fmla="*/ 135004 h 637236"/>
                <a:gd name="connsiteX9" fmla="*/ 135004 w 270008"/>
                <a:gd name="connsiteY9" fmla="*/ 0 h 63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8" h="637236">
                  <a:moveTo>
                    <a:pt x="135004" y="0"/>
                  </a:moveTo>
                  <a:cubicBezTo>
                    <a:pt x="209565" y="0"/>
                    <a:pt x="270008" y="60443"/>
                    <a:pt x="270008" y="135004"/>
                  </a:cubicBezTo>
                  <a:cubicBezTo>
                    <a:pt x="270008" y="172284"/>
                    <a:pt x="254898" y="206035"/>
                    <a:pt x="230467" y="230466"/>
                  </a:cubicBezTo>
                  <a:lnTo>
                    <a:pt x="196340" y="253475"/>
                  </a:lnTo>
                  <a:lnTo>
                    <a:pt x="196340" y="637236"/>
                  </a:lnTo>
                  <a:lnTo>
                    <a:pt x="73669" y="637236"/>
                  </a:lnTo>
                  <a:lnTo>
                    <a:pt x="73669" y="253476"/>
                  </a:lnTo>
                  <a:lnTo>
                    <a:pt x="39541" y="230466"/>
                  </a:lnTo>
                  <a:cubicBezTo>
                    <a:pt x="15111" y="206035"/>
                    <a:pt x="0" y="172284"/>
                    <a:pt x="0" y="135004"/>
                  </a:cubicBezTo>
                  <a:cubicBezTo>
                    <a:pt x="0" y="60443"/>
                    <a:pt x="60443" y="0"/>
                    <a:pt x="135004" y="0"/>
                  </a:cubicBezTo>
                  <a:close/>
                </a:path>
              </a:pathLst>
            </a:cu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
          <p:nvSpPr>
            <p:cNvPr id="6" name="MH_Other_4">
              <a:extLst>
                <a:ext uri="{FF2B5EF4-FFF2-40B4-BE49-F238E27FC236}">
                  <a16:creationId xmlns:a16="http://schemas.microsoft.com/office/drawing/2014/main" id="{9EFB9D58-F50E-4825-B4D0-6FE0B57D75FF}"/>
                </a:ext>
              </a:extLst>
            </p:cNvPr>
            <p:cNvSpPr/>
            <p:nvPr>
              <p:custDataLst>
                <p:tags r:id="rId4"/>
              </p:custDataLst>
            </p:nvPr>
          </p:nvSpPr>
          <p:spPr>
            <a:xfrm rot="20520000">
              <a:off x="5238751" y="2813050"/>
              <a:ext cx="269875" cy="636588"/>
            </a:xfrm>
            <a:custGeom>
              <a:avLst/>
              <a:gdLst>
                <a:gd name="connsiteX0" fmla="*/ 135004 w 270008"/>
                <a:gd name="connsiteY0" fmla="*/ 0 h 637236"/>
                <a:gd name="connsiteX1" fmla="*/ 270008 w 270008"/>
                <a:gd name="connsiteY1" fmla="*/ 135004 h 637236"/>
                <a:gd name="connsiteX2" fmla="*/ 230467 w 270008"/>
                <a:gd name="connsiteY2" fmla="*/ 230466 h 637236"/>
                <a:gd name="connsiteX3" fmla="*/ 196340 w 270008"/>
                <a:gd name="connsiteY3" fmla="*/ 253475 h 637236"/>
                <a:gd name="connsiteX4" fmla="*/ 196340 w 270008"/>
                <a:gd name="connsiteY4" fmla="*/ 637236 h 637236"/>
                <a:gd name="connsiteX5" fmla="*/ 73669 w 270008"/>
                <a:gd name="connsiteY5" fmla="*/ 637236 h 637236"/>
                <a:gd name="connsiteX6" fmla="*/ 73669 w 270008"/>
                <a:gd name="connsiteY6" fmla="*/ 253476 h 637236"/>
                <a:gd name="connsiteX7" fmla="*/ 39541 w 270008"/>
                <a:gd name="connsiteY7" fmla="*/ 230466 h 637236"/>
                <a:gd name="connsiteX8" fmla="*/ 0 w 270008"/>
                <a:gd name="connsiteY8" fmla="*/ 135004 h 637236"/>
                <a:gd name="connsiteX9" fmla="*/ 135004 w 270008"/>
                <a:gd name="connsiteY9" fmla="*/ 0 h 63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8" h="637236">
                  <a:moveTo>
                    <a:pt x="135004" y="0"/>
                  </a:moveTo>
                  <a:cubicBezTo>
                    <a:pt x="209565" y="0"/>
                    <a:pt x="270008" y="60443"/>
                    <a:pt x="270008" y="135004"/>
                  </a:cubicBezTo>
                  <a:cubicBezTo>
                    <a:pt x="270008" y="172284"/>
                    <a:pt x="254898" y="206035"/>
                    <a:pt x="230467" y="230466"/>
                  </a:cubicBezTo>
                  <a:lnTo>
                    <a:pt x="196340" y="253475"/>
                  </a:lnTo>
                  <a:lnTo>
                    <a:pt x="196340" y="637236"/>
                  </a:lnTo>
                  <a:lnTo>
                    <a:pt x="73669" y="637236"/>
                  </a:lnTo>
                  <a:lnTo>
                    <a:pt x="73669" y="253476"/>
                  </a:lnTo>
                  <a:lnTo>
                    <a:pt x="39541" y="230466"/>
                  </a:lnTo>
                  <a:cubicBezTo>
                    <a:pt x="15111" y="206035"/>
                    <a:pt x="0" y="172284"/>
                    <a:pt x="0" y="135004"/>
                  </a:cubicBezTo>
                  <a:cubicBezTo>
                    <a:pt x="0" y="60443"/>
                    <a:pt x="60443" y="0"/>
                    <a:pt x="135004" y="0"/>
                  </a:cubicBezTo>
                  <a:close/>
                </a:path>
              </a:pathLst>
            </a:cu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
          <p:nvSpPr>
            <p:cNvPr id="7" name="MH_Other_5">
              <a:extLst>
                <a:ext uri="{FF2B5EF4-FFF2-40B4-BE49-F238E27FC236}">
                  <a16:creationId xmlns:a16="http://schemas.microsoft.com/office/drawing/2014/main" id="{CC7C279B-D019-4701-B340-A67CAC62229C}"/>
                </a:ext>
              </a:extLst>
            </p:cNvPr>
            <p:cNvSpPr/>
            <p:nvPr>
              <p:custDataLst>
                <p:tags r:id="rId5"/>
              </p:custDataLst>
            </p:nvPr>
          </p:nvSpPr>
          <p:spPr>
            <a:xfrm rot="18360000">
              <a:off x="4106070" y="3664745"/>
              <a:ext cx="269875" cy="636587"/>
            </a:xfrm>
            <a:custGeom>
              <a:avLst/>
              <a:gdLst>
                <a:gd name="connsiteX0" fmla="*/ 135004 w 270008"/>
                <a:gd name="connsiteY0" fmla="*/ 0 h 637236"/>
                <a:gd name="connsiteX1" fmla="*/ 270008 w 270008"/>
                <a:gd name="connsiteY1" fmla="*/ 135004 h 637236"/>
                <a:gd name="connsiteX2" fmla="*/ 230467 w 270008"/>
                <a:gd name="connsiteY2" fmla="*/ 230466 h 637236"/>
                <a:gd name="connsiteX3" fmla="*/ 196340 w 270008"/>
                <a:gd name="connsiteY3" fmla="*/ 253475 h 637236"/>
                <a:gd name="connsiteX4" fmla="*/ 196340 w 270008"/>
                <a:gd name="connsiteY4" fmla="*/ 637236 h 637236"/>
                <a:gd name="connsiteX5" fmla="*/ 73669 w 270008"/>
                <a:gd name="connsiteY5" fmla="*/ 637236 h 637236"/>
                <a:gd name="connsiteX6" fmla="*/ 73669 w 270008"/>
                <a:gd name="connsiteY6" fmla="*/ 253476 h 637236"/>
                <a:gd name="connsiteX7" fmla="*/ 39541 w 270008"/>
                <a:gd name="connsiteY7" fmla="*/ 230466 h 637236"/>
                <a:gd name="connsiteX8" fmla="*/ 0 w 270008"/>
                <a:gd name="connsiteY8" fmla="*/ 135004 h 637236"/>
                <a:gd name="connsiteX9" fmla="*/ 135004 w 270008"/>
                <a:gd name="connsiteY9" fmla="*/ 0 h 63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8" h="637236">
                  <a:moveTo>
                    <a:pt x="135004" y="0"/>
                  </a:moveTo>
                  <a:cubicBezTo>
                    <a:pt x="209565" y="0"/>
                    <a:pt x="270008" y="60443"/>
                    <a:pt x="270008" y="135004"/>
                  </a:cubicBezTo>
                  <a:cubicBezTo>
                    <a:pt x="270008" y="172284"/>
                    <a:pt x="254898" y="206035"/>
                    <a:pt x="230467" y="230466"/>
                  </a:cubicBezTo>
                  <a:lnTo>
                    <a:pt x="196340" y="253475"/>
                  </a:lnTo>
                  <a:lnTo>
                    <a:pt x="196340" y="637236"/>
                  </a:lnTo>
                  <a:lnTo>
                    <a:pt x="73669" y="637236"/>
                  </a:lnTo>
                  <a:lnTo>
                    <a:pt x="73669" y="253476"/>
                  </a:lnTo>
                  <a:lnTo>
                    <a:pt x="39541" y="230466"/>
                  </a:lnTo>
                  <a:cubicBezTo>
                    <a:pt x="15111" y="206035"/>
                    <a:pt x="0" y="172284"/>
                    <a:pt x="0" y="135004"/>
                  </a:cubicBezTo>
                  <a:cubicBezTo>
                    <a:pt x="0" y="60443"/>
                    <a:pt x="60443" y="0"/>
                    <a:pt x="135004" y="0"/>
                  </a:cubicBezTo>
                  <a:close/>
                </a:path>
              </a:pathLst>
            </a:cu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
          <p:nvSpPr>
            <p:cNvPr id="8" name="MH_Other_6">
              <a:extLst>
                <a:ext uri="{FF2B5EF4-FFF2-40B4-BE49-F238E27FC236}">
                  <a16:creationId xmlns:a16="http://schemas.microsoft.com/office/drawing/2014/main" id="{56B62B01-5E79-4AC4-909F-7AC3C1B3E297}"/>
                </a:ext>
              </a:extLst>
            </p:cNvPr>
            <p:cNvSpPr/>
            <p:nvPr>
              <p:custDataLst>
                <p:tags r:id="rId6"/>
              </p:custDataLst>
            </p:nvPr>
          </p:nvSpPr>
          <p:spPr>
            <a:xfrm rot="3240000">
              <a:off x="7799389" y="3646489"/>
              <a:ext cx="269875" cy="638175"/>
            </a:xfrm>
            <a:custGeom>
              <a:avLst/>
              <a:gdLst>
                <a:gd name="connsiteX0" fmla="*/ 135004 w 270008"/>
                <a:gd name="connsiteY0" fmla="*/ 0 h 637236"/>
                <a:gd name="connsiteX1" fmla="*/ 270008 w 270008"/>
                <a:gd name="connsiteY1" fmla="*/ 135004 h 637236"/>
                <a:gd name="connsiteX2" fmla="*/ 230467 w 270008"/>
                <a:gd name="connsiteY2" fmla="*/ 230466 h 637236"/>
                <a:gd name="connsiteX3" fmla="*/ 196340 w 270008"/>
                <a:gd name="connsiteY3" fmla="*/ 253475 h 637236"/>
                <a:gd name="connsiteX4" fmla="*/ 196340 w 270008"/>
                <a:gd name="connsiteY4" fmla="*/ 637236 h 637236"/>
                <a:gd name="connsiteX5" fmla="*/ 73669 w 270008"/>
                <a:gd name="connsiteY5" fmla="*/ 637236 h 637236"/>
                <a:gd name="connsiteX6" fmla="*/ 73669 w 270008"/>
                <a:gd name="connsiteY6" fmla="*/ 253476 h 637236"/>
                <a:gd name="connsiteX7" fmla="*/ 39541 w 270008"/>
                <a:gd name="connsiteY7" fmla="*/ 230466 h 637236"/>
                <a:gd name="connsiteX8" fmla="*/ 0 w 270008"/>
                <a:gd name="connsiteY8" fmla="*/ 135004 h 637236"/>
                <a:gd name="connsiteX9" fmla="*/ 135004 w 270008"/>
                <a:gd name="connsiteY9" fmla="*/ 0 h 63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8" h="637236">
                  <a:moveTo>
                    <a:pt x="135004" y="0"/>
                  </a:moveTo>
                  <a:cubicBezTo>
                    <a:pt x="209565" y="0"/>
                    <a:pt x="270008" y="60443"/>
                    <a:pt x="270008" y="135004"/>
                  </a:cubicBezTo>
                  <a:cubicBezTo>
                    <a:pt x="270008" y="172284"/>
                    <a:pt x="254898" y="206035"/>
                    <a:pt x="230467" y="230466"/>
                  </a:cubicBezTo>
                  <a:lnTo>
                    <a:pt x="196340" y="253475"/>
                  </a:lnTo>
                  <a:lnTo>
                    <a:pt x="196340" y="637236"/>
                  </a:lnTo>
                  <a:lnTo>
                    <a:pt x="73669" y="637236"/>
                  </a:lnTo>
                  <a:lnTo>
                    <a:pt x="73669" y="253476"/>
                  </a:lnTo>
                  <a:lnTo>
                    <a:pt x="39541" y="230466"/>
                  </a:lnTo>
                  <a:cubicBezTo>
                    <a:pt x="15111" y="206035"/>
                    <a:pt x="0" y="172284"/>
                    <a:pt x="0" y="135004"/>
                  </a:cubicBezTo>
                  <a:cubicBezTo>
                    <a:pt x="0" y="60443"/>
                    <a:pt x="60443" y="0"/>
                    <a:pt x="135004" y="0"/>
                  </a:cubicBezTo>
                  <a:close/>
                </a:path>
              </a:pathLst>
            </a:cu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
          <p:nvSpPr>
            <p:cNvPr id="9" name="MH_Other_7">
              <a:extLst>
                <a:ext uri="{FF2B5EF4-FFF2-40B4-BE49-F238E27FC236}">
                  <a16:creationId xmlns:a16="http://schemas.microsoft.com/office/drawing/2014/main" id="{4B6930BC-6B52-4180-8E54-9122DC577CB2}"/>
                </a:ext>
              </a:extLst>
            </p:cNvPr>
            <p:cNvSpPr/>
            <p:nvPr>
              <p:custDataLst>
                <p:tags r:id="rId7"/>
              </p:custDataLst>
            </p:nvPr>
          </p:nvSpPr>
          <p:spPr>
            <a:xfrm rot="5400000">
              <a:off x="8212139" y="4989514"/>
              <a:ext cx="269875" cy="638175"/>
            </a:xfrm>
            <a:custGeom>
              <a:avLst/>
              <a:gdLst>
                <a:gd name="connsiteX0" fmla="*/ 135004 w 270008"/>
                <a:gd name="connsiteY0" fmla="*/ 0 h 637236"/>
                <a:gd name="connsiteX1" fmla="*/ 270008 w 270008"/>
                <a:gd name="connsiteY1" fmla="*/ 135004 h 637236"/>
                <a:gd name="connsiteX2" fmla="*/ 230467 w 270008"/>
                <a:gd name="connsiteY2" fmla="*/ 230466 h 637236"/>
                <a:gd name="connsiteX3" fmla="*/ 196340 w 270008"/>
                <a:gd name="connsiteY3" fmla="*/ 253475 h 637236"/>
                <a:gd name="connsiteX4" fmla="*/ 196340 w 270008"/>
                <a:gd name="connsiteY4" fmla="*/ 637236 h 637236"/>
                <a:gd name="connsiteX5" fmla="*/ 73669 w 270008"/>
                <a:gd name="connsiteY5" fmla="*/ 637236 h 637236"/>
                <a:gd name="connsiteX6" fmla="*/ 73669 w 270008"/>
                <a:gd name="connsiteY6" fmla="*/ 253476 h 637236"/>
                <a:gd name="connsiteX7" fmla="*/ 39541 w 270008"/>
                <a:gd name="connsiteY7" fmla="*/ 230466 h 637236"/>
                <a:gd name="connsiteX8" fmla="*/ 0 w 270008"/>
                <a:gd name="connsiteY8" fmla="*/ 135004 h 637236"/>
                <a:gd name="connsiteX9" fmla="*/ 135004 w 270008"/>
                <a:gd name="connsiteY9" fmla="*/ 0 h 63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8" h="637236">
                  <a:moveTo>
                    <a:pt x="135004" y="0"/>
                  </a:moveTo>
                  <a:cubicBezTo>
                    <a:pt x="209565" y="0"/>
                    <a:pt x="270008" y="60443"/>
                    <a:pt x="270008" y="135004"/>
                  </a:cubicBezTo>
                  <a:cubicBezTo>
                    <a:pt x="270008" y="172284"/>
                    <a:pt x="254898" y="206035"/>
                    <a:pt x="230467" y="230466"/>
                  </a:cubicBezTo>
                  <a:lnTo>
                    <a:pt x="196340" y="253475"/>
                  </a:lnTo>
                  <a:lnTo>
                    <a:pt x="196340" y="637236"/>
                  </a:lnTo>
                  <a:lnTo>
                    <a:pt x="73669" y="637236"/>
                  </a:lnTo>
                  <a:lnTo>
                    <a:pt x="73669" y="253476"/>
                  </a:lnTo>
                  <a:lnTo>
                    <a:pt x="39541" y="230466"/>
                  </a:lnTo>
                  <a:cubicBezTo>
                    <a:pt x="15111" y="206035"/>
                    <a:pt x="0" y="172284"/>
                    <a:pt x="0" y="135004"/>
                  </a:cubicBezTo>
                  <a:cubicBezTo>
                    <a:pt x="0" y="60443"/>
                    <a:pt x="60443" y="0"/>
                    <a:pt x="135004" y="0"/>
                  </a:cubicBezTo>
                  <a:close/>
                </a:path>
              </a:pathLst>
            </a:cu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
          <p:nvSpPr>
            <p:cNvPr id="10" name="MH_Other_8">
              <a:extLst>
                <a:ext uri="{FF2B5EF4-FFF2-40B4-BE49-F238E27FC236}">
                  <a16:creationId xmlns:a16="http://schemas.microsoft.com/office/drawing/2014/main" id="{C88DE4CE-DE1A-4795-BF61-D76C1D5169E3}"/>
                </a:ext>
              </a:extLst>
            </p:cNvPr>
            <p:cNvSpPr/>
            <p:nvPr>
              <p:custDataLst>
                <p:tags r:id="rId8"/>
              </p:custDataLst>
            </p:nvPr>
          </p:nvSpPr>
          <p:spPr>
            <a:xfrm rot="16200000">
              <a:off x="3710782" y="4990307"/>
              <a:ext cx="269875" cy="636588"/>
            </a:xfrm>
            <a:custGeom>
              <a:avLst/>
              <a:gdLst>
                <a:gd name="connsiteX0" fmla="*/ 135004 w 270008"/>
                <a:gd name="connsiteY0" fmla="*/ 0 h 637236"/>
                <a:gd name="connsiteX1" fmla="*/ 270008 w 270008"/>
                <a:gd name="connsiteY1" fmla="*/ 135004 h 637236"/>
                <a:gd name="connsiteX2" fmla="*/ 230467 w 270008"/>
                <a:gd name="connsiteY2" fmla="*/ 230466 h 637236"/>
                <a:gd name="connsiteX3" fmla="*/ 196340 w 270008"/>
                <a:gd name="connsiteY3" fmla="*/ 253475 h 637236"/>
                <a:gd name="connsiteX4" fmla="*/ 196340 w 270008"/>
                <a:gd name="connsiteY4" fmla="*/ 637236 h 637236"/>
                <a:gd name="connsiteX5" fmla="*/ 73669 w 270008"/>
                <a:gd name="connsiteY5" fmla="*/ 637236 h 637236"/>
                <a:gd name="connsiteX6" fmla="*/ 73669 w 270008"/>
                <a:gd name="connsiteY6" fmla="*/ 253476 h 637236"/>
                <a:gd name="connsiteX7" fmla="*/ 39541 w 270008"/>
                <a:gd name="connsiteY7" fmla="*/ 230466 h 637236"/>
                <a:gd name="connsiteX8" fmla="*/ 0 w 270008"/>
                <a:gd name="connsiteY8" fmla="*/ 135004 h 637236"/>
                <a:gd name="connsiteX9" fmla="*/ 135004 w 270008"/>
                <a:gd name="connsiteY9" fmla="*/ 0 h 63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08" h="637236">
                  <a:moveTo>
                    <a:pt x="135004" y="0"/>
                  </a:moveTo>
                  <a:cubicBezTo>
                    <a:pt x="209565" y="0"/>
                    <a:pt x="270008" y="60443"/>
                    <a:pt x="270008" y="135004"/>
                  </a:cubicBezTo>
                  <a:cubicBezTo>
                    <a:pt x="270008" y="172284"/>
                    <a:pt x="254898" y="206035"/>
                    <a:pt x="230467" y="230466"/>
                  </a:cubicBezTo>
                  <a:lnTo>
                    <a:pt x="196340" y="253475"/>
                  </a:lnTo>
                  <a:lnTo>
                    <a:pt x="196340" y="637236"/>
                  </a:lnTo>
                  <a:lnTo>
                    <a:pt x="73669" y="637236"/>
                  </a:lnTo>
                  <a:lnTo>
                    <a:pt x="73669" y="253476"/>
                  </a:lnTo>
                  <a:lnTo>
                    <a:pt x="39541" y="230466"/>
                  </a:lnTo>
                  <a:cubicBezTo>
                    <a:pt x="15111" y="206035"/>
                    <a:pt x="0" y="172284"/>
                    <a:pt x="0" y="135004"/>
                  </a:cubicBezTo>
                  <a:cubicBezTo>
                    <a:pt x="0" y="60443"/>
                    <a:pt x="60443" y="0"/>
                    <a:pt x="135004" y="0"/>
                  </a:cubicBezTo>
                  <a:close/>
                </a:path>
              </a:pathLst>
            </a:cu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grpSp>
      <p:sp>
        <p:nvSpPr>
          <p:cNvPr id="11" name="矩形 10">
            <a:extLst>
              <a:ext uri="{FF2B5EF4-FFF2-40B4-BE49-F238E27FC236}">
                <a16:creationId xmlns:a16="http://schemas.microsoft.com/office/drawing/2014/main" id="{817F32CB-DBE0-4D3A-8D9C-11C2D64E00F3}"/>
              </a:ext>
            </a:extLst>
          </p:cNvPr>
          <p:cNvSpPr/>
          <p:nvPr/>
        </p:nvSpPr>
        <p:spPr>
          <a:xfrm>
            <a:off x="835217" y="5141151"/>
            <a:ext cx="1954212" cy="5355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75000"/>
                    <a:lumOff val="25000"/>
                  </a:schemeClr>
                </a:solidFill>
                <a:cs typeface="+mn-ea"/>
                <a:sym typeface="+mn-lt"/>
              </a:rPr>
              <a:t>用户可以在投影仪或者计算机上进行演示</a:t>
            </a:r>
          </a:p>
        </p:txBody>
      </p:sp>
      <p:sp>
        <p:nvSpPr>
          <p:cNvPr id="12" name="矩形 11">
            <a:extLst>
              <a:ext uri="{FF2B5EF4-FFF2-40B4-BE49-F238E27FC236}">
                <a16:creationId xmlns:a16="http://schemas.microsoft.com/office/drawing/2014/main" id="{8A5AE038-2DD5-4622-AD6E-41BA46BA7D69}"/>
              </a:ext>
            </a:extLst>
          </p:cNvPr>
          <p:cNvSpPr/>
          <p:nvPr/>
        </p:nvSpPr>
        <p:spPr>
          <a:xfrm>
            <a:off x="9363076" y="5141151"/>
            <a:ext cx="1954212"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75000"/>
                    <a:lumOff val="25000"/>
                  </a:schemeClr>
                </a:solidFill>
                <a:cs typeface="+mn-ea"/>
                <a:sym typeface="+mn-lt"/>
              </a:rPr>
              <a:t>用户可以在投影仪或者计算机上进行演示</a:t>
            </a:r>
          </a:p>
        </p:txBody>
      </p:sp>
      <p:sp>
        <p:nvSpPr>
          <p:cNvPr id="13" name="矩形 12">
            <a:extLst>
              <a:ext uri="{FF2B5EF4-FFF2-40B4-BE49-F238E27FC236}">
                <a16:creationId xmlns:a16="http://schemas.microsoft.com/office/drawing/2014/main" id="{DAC4D540-F776-41D0-B999-70B720ECDE0D}"/>
              </a:ext>
            </a:extLst>
          </p:cNvPr>
          <p:cNvSpPr/>
          <p:nvPr/>
        </p:nvSpPr>
        <p:spPr>
          <a:xfrm>
            <a:off x="8853770" y="3227388"/>
            <a:ext cx="1954212"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75000"/>
                    <a:lumOff val="25000"/>
                  </a:schemeClr>
                </a:solidFill>
                <a:cs typeface="+mn-ea"/>
                <a:sym typeface="+mn-lt"/>
              </a:rPr>
              <a:t>用户可以在投影仪或者计算机上进行演示</a:t>
            </a:r>
          </a:p>
        </p:txBody>
      </p:sp>
      <p:sp>
        <p:nvSpPr>
          <p:cNvPr id="14" name="矩形 13">
            <a:extLst>
              <a:ext uri="{FF2B5EF4-FFF2-40B4-BE49-F238E27FC236}">
                <a16:creationId xmlns:a16="http://schemas.microsoft.com/office/drawing/2014/main" id="{79C6AF90-D09D-48F2-91AA-58E71899B5DD}"/>
              </a:ext>
            </a:extLst>
          </p:cNvPr>
          <p:cNvSpPr/>
          <p:nvPr/>
        </p:nvSpPr>
        <p:spPr>
          <a:xfrm>
            <a:off x="1221689" y="3227388"/>
            <a:ext cx="1954212" cy="5355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75000"/>
                    <a:lumOff val="25000"/>
                  </a:schemeClr>
                </a:solidFill>
                <a:cs typeface="+mn-ea"/>
                <a:sym typeface="+mn-lt"/>
              </a:rPr>
              <a:t>用户可以在投影仪或者计算机上进行演示</a:t>
            </a:r>
          </a:p>
        </p:txBody>
      </p:sp>
      <p:sp>
        <p:nvSpPr>
          <p:cNvPr id="15" name="矩形 14">
            <a:extLst>
              <a:ext uri="{FF2B5EF4-FFF2-40B4-BE49-F238E27FC236}">
                <a16:creationId xmlns:a16="http://schemas.microsoft.com/office/drawing/2014/main" id="{0AEB0B53-7147-484F-A491-FDFBF4E0479B}"/>
              </a:ext>
            </a:extLst>
          </p:cNvPr>
          <p:cNvSpPr/>
          <p:nvPr/>
        </p:nvSpPr>
        <p:spPr>
          <a:xfrm>
            <a:off x="7259125" y="2039360"/>
            <a:ext cx="1954212"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75000"/>
                    <a:lumOff val="25000"/>
                  </a:schemeClr>
                </a:solidFill>
                <a:cs typeface="+mn-ea"/>
                <a:sym typeface="+mn-lt"/>
              </a:rPr>
              <a:t>用户可以在投影仪或者计算机上进行演示</a:t>
            </a:r>
          </a:p>
        </p:txBody>
      </p:sp>
      <p:sp>
        <p:nvSpPr>
          <p:cNvPr id="16" name="矩形 15">
            <a:extLst>
              <a:ext uri="{FF2B5EF4-FFF2-40B4-BE49-F238E27FC236}">
                <a16:creationId xmlns:a16="http://schemas.microsoft.com/office/drawing/2014/main" id="{51555B0F-6478-4A47-A7FC-17F22A71506E}"/>
              </a:ext>
            </a:extLst>
          </p:cNvPr>
          <p:cNvSpPr/>
          <p:nvPr/>
        </p:nvSpPr>
        <p:spPr>
          <a:xfrm>
            <a:off x="2942715" y="2039360"/>
            <a:ext cx="1954212" cy="5355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75000"/>
                    <a:lumOff val="25000"/>
                  </a:schemeClr>
                </a:solidFill>
                <a:cs typeface="+mn-ea"/>
                <a:sym typeface="+mn-lt"/>
              </a:rPr>
              <a:t>用户可以在投影仪或者计算机上进行演示</a:t>
            </a:r>
          </a:p>
        </p:txBody>
      </p:sp>
      <p:sp>
        <p:nvSpPr>
          <p:cNvPr id="17" name="椭圆 2">
            <a:extLst>
              <a:ext uri="{FF2B5EF4-FFF2-40B4-BE49-F238E27FC236}">
                <a16:creationId xmlns:a16="http://schemas.microsoft.com/office/drawing/2014/main" id="{35814C63-454F-44F7-97C5-ADD0E1E10950}"/>
              </a:ext>
            </a:extLst>
          </p:cNvPr>
          <p:cNvSpPr/>
          <p:nvPr/>
        </p:nvSpPr>
        <p:spPr>
          <a:xfrm>
            <a:off x="5679716" y="4504851"/>
            <a:ext cx="832568" cy="828658"/>
          </a:xfrm>
          <a:custGeom>
            <a:avLst/>
            <a:gdLst>
              <a:gd name="connsiteX0" fmla="*/ 284163 w 338138"/>
              <a:gd name="connsiteY0" fmla="*/ 0 h 336550"/>
              <a:gd name="connsiteX1" fmla="*/ 338138 w 338138"/>
              <a:gd name="connsiteY1" fmla="*/ 0 h 336550"/>
              <a:gd name="connsiteX2" fmla="*/ 338138 w 338138"/>
              <a:gd name="connsiteY2" fmla="*/ 336550 h 336550"/>
              <a:gd name="connsiteX3" fmla="*/ 263525 w 338138"/>
              <a:gd name="connsiteY3" fmla="*/ 336550 h 336550"/>
              <a:gd name="connsiteX4" fmla="*/ 263525 w 338138"/>
              <a:gd name="connsiteY4" fmla="*/ 168275 h 336550"/>
              <a:gd name="connsiteX5" fmla="*/ 284163 w 338138"/>
              <a:gd name="connsiteY5" fmla="*/ 168275 h 336550"/>
              <a:gd name="connsiteX6" fmla="*/ 194282 w 338138"/>
              <a:gd name="connsiteY6" fmla="*/ 0 h 336550"/>
              <a:gd name="connsiteX7" fmla="*/ 224819 w 338138"/>
              <a:gd name="connsiteY7" fmla="*/ 0 h 336550"/>
              <a:gd name="connsiteX8" fmla="*/ 224819 w 338138"/>
              <a:gd name="connsiteY8" fmla="*/ 168275 h 336550"/>
              <a:gd name="connsiteX9" fmla="*/ 246063 w 338138"/>
              <a:gd name="connsiteY9" fmla="*/ 168275 h 336550"/>
              <a:gd name="connsiteX10" fmla="*/ 246063 w 338138"/>
              <a:gd name="connsiteY10" fmla="*/ 336550 h 336550"/>
              <a:gd name="connsiteX11" fmla="*/ 173038 w 338138"/>
              <a:gd name="connsiteY11" fmla="*/ 336550 h 336550"/>
              <a:gd name="connsiteX12" fmla="*/ 173038 w 338138"/>
              <a:gd name="connsiteY12" fmla="*/ 335236 h 336550"/>
              <a:gd name="connsiteX13" fmla="*/ 173038 w 338138"/>
              <a:gd name="connsiteY13" fmla="*/ 168275 h 336550"/>
              <a:gd name="connsiteX14" fmla="*/ 194282 w 338138"/>
              <a:gd name="connsiteY14" fmla="*/ 168275 h 336550"/>
              <a:gd name="connsiteX15" fmla="*/ 194282 w 338138"/>
              <a:gd name="connsiteY15" fmla="*/ 0 h 336550"/>
              <a:gd name="connsiteX16" fmla="*/ 105305 w 338138"/>
              <a:gd name="connsiteY16" fmla="*/ 0 h 336550"/>
              <a:gd name="connsiteX17" fmla="*/ 134409 w 338138"/>
              <a:gd name="connsiteY17" fmla="*/ 0 h 336550"/>
              <a:gd name="connsiteX18" fmla="*/ 134409 w 338138"/>
              <a:gd name="connsiteY18" fmla="*/ 168275 h 336550"/>
              <a:gd name="connsiteX19" fmla="*/ 155576 w 338138"/>
              <a:gd name="connsiteY19" fmla="*/ 168275 h 336550"/>
              <a:gd name="connsiteX20" fmla="*/ 155576 w 338138"/>
              <a:gd name="connsiteY20" fmla="*/ 335236 h 336550"/>
              <a:gd name="connsiteX21" fmla="*/ 155576 w 338138"/>
              <a:gd name="connsiteY21" fmla="*/ 336550 h 336550"/>
              <a:gd name="connsiteX22" fmla="*/ 84138 w 338138"/>
              <a:gd name="connsiteY22" fmla="*/ 336550 h 336550"/>
              <a:gd name="connsiteX23" fmla="*/ 84138 w 338138"/>
              <a:gd name="connsiteY23" fmla="*/ 335236 h 336550"/>
              <a:gd name="connsiteX24" fmla="*/ 84138 w 338138"/>
              <a:gd name="connsiteY24" fmla="*/ 168275 h 336550"/>
              <a:gd name="connsiteX25" fmla="*/ 105305 w 338138"/>
              <a:gd name="connsiteY25" fmla="*/ 168275 h 336550"/>
              <a:gd name="connsiteX26" fmla="*/ 105305 w 338138"/>
              <a:gd name="connsiteY26" fmla="*/ 0 h 336550"/>
              <a:gd name="connsiteX27" fmla="*/ 0 w 338138"/>
              <a:gd name="connsiteY27" fmla="*/ 0 h 336550"/>
              <a:gd name="connsiteX28" fmla="*/ 46847 w 338138"/>
              <a:gd name="connsiteY28" fmla="*/ 0 h 336550"/>
              <a:gd name="connsiteX29" fmla="*/ 46847 w 338138"/>
              <a:gd name="connsiteY29" fmla="*/ 168275 h 336550"/>
              <a:gd name="connsiteX30" fmla="*/ 68263 w 338138"/>
              <a:gd name="connsiteY30" fmla="*/ 168275 h 336550"/>
              <a:gd name="connsiteX31" fmla="*/ 68263 w 338138"/>
              <a:gd name="connsiteY31" fmla="*/ 335236 h 336550"/>
              <a:gd name="connsiteX32" fmla="*/ 68263 w 338138"/>
              <a:gd name="connsiteY32" fmla="*/ 336550 h 336550"/>
              <a:gd name="connsiteX33" fmla="*/ 0 w 338138"/>
              <a:gd name="connsiteY33" fmla="*/ 33655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8138" h="336550">
                <a:moveTo>
                  <a:pt x="284163" y="0"/>
                </a:moveTo>
                <a:lnTo>
                  <a:pt x="338138" y="0"/>
                </a:lnTo>
                <a:lnTo>
                  <a:pt x="338138" y="336550"/>
                </a:lnTo>
                <a:lnTo>
                  <a:pt x="263525" y="336550"/>
                </a:lnTo>
                <a:lnTo>
                  <a:pt x="263525" y="168275"/>
                </a:lnTo>
                <a:lnTo>
                  <a:pt x="284163" y="168275"/>
                </a:lnTo>
                <a:close/>
                <a:moveTo>
                  <a:pt x="194282" y="0"/>
                </a:moveTo>
                <a:cubicBezTo>
                  <a:pt x="224819" y="0"/>
                  <a:pt x="224819" y="0"/>
                  <a:pt x="224819" y="0"/>
                </a:cubicBezTo>
                <a:cubicBezTo>
                  <a:pt x="224819" y="168275"/>
                  <a:pt x="224819" y="168275"/>
                  <a:pt x="224819" y="168275"/>
                </a:cubicBezTo>
                <a:lnTo>
                  <a:pt x="246063" y="168275"/>
                </a:lnTo>
                <a:cubicBezTo>
                  <a:pt x="246063" y="336550"/>
                  <a:pt x="246063" y="336550"/>
                  <a:pt x="246063" y="336550"/>
                </a:cubicBezTo>
                <a:cubicBezTo>
                  <a:pt x="173038" y="336550"/>
                  <a:pt x="173038" y="336550"/>
                  <a:pt x="173038" y="336550"/>
                </a:cubicBezTo>
                <a:cubicBezTo>
                  <a:pt x="173038" y="336550"/>
                  <a:pt x="173038" y="336550"/>
                  <a:pt x="173038" y="335236"/>
                </a:cubicBezTo>
                <a:cubicBezTo>
                  <a:pt x="173038" y="168275"/>
                  <a:pt x="173038" y="168275"/>
                  <a:pt x="173038" y="168275"/>
                </a:cubicBezTo>
                <a:cubicBezTo>
                  <a:pt x="194282" y="168275"/>
                  <a:pt x="194282" y="168275"/>
                  <a:pt x="194282" y="168275"/>
                </a:cubicBezTo>
                <a:cubicBezTo>
                  <a:pt x="194282" y="0"/>
                  <a:pt x="194282" y="0"/>
                  <a:pt x="194282" y="0"/>
                </a:cubicBezTo>
                <a:close/>
                <a:moveTo>
                  <a:pt x="105305" y="0"/>
                </a:moveTo>
                <a:cubicBezTo>
                  <a:pt x="134409" y="0"/>
                  <a:pt x="134409" y="0"/>
                  <a:pt x="134409" y="0"/>
                </a:cubicBezTo>
                <a:cubicBezTo>
                  <a:pt x="134409" y="168275"/>
                  <a:pt x="134409" y="168275"/>
                  <a:pt x="134409" y="168275"/>
                </a:cubicBezTo>
                <a:cubicBezTo>
                  <a:pt x="155576" y="168275"/>
                  <a:pt x="155576" y="168275"/>
                  <a:pt x="155576" y="168275"/>
                </a:cubicBezTo>
                <a:cubicBezTo>
                  <a:pt x="155576" y="335236"/>
                  <a:pt x="155576" y="335236"/>
                  <a:pt x="155576" y="335236"/>
                </a:cubicBezTo>
                <a:cubicBezTo>
                  <a:pt x="155576" y="336550"/>
                  <a:pt x="155576" y="336550"/>
                  <a:pt x="155576" y="336550"/>
                </a:cubicBezTo>
                <a:cubicBezTo>
                  <a:pt x="84138" y="336550"/>
                  <a:pt x="84138" y="336550"/>
                  <a:pt x="84138" y="336550"/>
                </a:cubicBezTo>
                <a:cubicBezTo>
                  <a:pt x="84138" y="336550"/>
                  <a:pt x="84138" y="336550"/>
                  <a:pt x="84138" y="335236"/>
                </a:cubicBezTo>
                <a:lnTo>
                  <a:pt x="84138" y="168275"/>
                </a:lnTo>
                <a:cubicBezTo>
                  <a:pt x="105305" y="168275"/>
                  <a:pt x="105305" y="168275"/>
                  <a:pt x="105305" y="168275"/>
                </a:cubicBezTo>
                <a:cubicBezTo>
                  <a:pt x="105305" y="0"/>
                  <a:pt x="105305" y="0"/>
                  <a:pt x="105305" y="0"/>
                </a:cubicBezTo>
                <a:close/>
                <a:moveTo>
                  <a:pt x="0" y="0"/>
                </a:moveTo>
                <a:cubicBezTo>
                  <a:pt x="46847" y="0"/>
                  <a:pt x="46847" y="0"/>
                  <a:pt x="46847" y="0"/>
                </a:cubicBezTo>
                <a:cubicBezTo>
                  <a:pt x="46847" y="168275"/>
                  <a:pt x="46847" y="168275"/>
                  <a:pt x="46847" y="168275"/>
                </a:cubicBezTo>
                <a:cubicBezTo>
                  <a:pt x="68263" y="168275"/>
                  <a:pt x="68263" y="168275"/>
                  <a:pt x="68263" y="168275"/>
                </a:cubicBezTo>
                <a:cubicBezTo>
                  <a:pt x="68263" y="335236"/>
                  <a:pt x="68263" y="335236"/>
                  <a:pt x="68263" y="335236"/>
                </a:cubicBezTo>
                <a:cubicBezTo>
                  <a:pt x="68263" y="336550"/>
                  <a:pt x="68263" y="336550"/>
                  <a:pt x="68263" y="336550"/>
                </a:cubicBezTo>
                <a:cubicBezTo>
                  <a:pt x="0" y="336550"/>
                  <a:pt x="0" y="336550"/>
                  <a:pt x="0" y="3365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18" name="组合 17">
            <a:extLst>
              <a:ext uri="{FF2B5EF4-FFF2-40B4-BE49-F238E27FC236}">
                <a16:creationId xmlns:a16="http://schemas.microsoft.com/office/drawing/2014/main" id="{0D5047DF-C213-400D-9321-0103E815B502}"/>
              </a:ext>
            </a:extLst>
          </p:cNvPr>
          <p:cNvGrpSpPr/>
          <p:nvPr/>
        </p:nvGrpSpPr>
        <p:grpSpPr>
          <a:xfrm>
            <a:off x="185623" y="114300"/>
            <a:ext cx="4375486" cy="521652"/>
            <a:chOff x="185623" y="114300"/>
            <a:chExt cx="4375486" cy="521652"/>
          </a:xfrm>
        </p:grpSpPr>
        <p:grpSp>
          <p:nvGrpSpPr>
            <p:cNvPr id="19" name="组合 18">
              <a:extLst>
                <a:ext uri="{FF2B5EF4-FFF2-40B4-BE49-F238E27FC236}">
                  <a16:creationId xmlns:a16="http://schemas.microsoft.com/office/drawing/2014/main" id="{779172D2-96D3-400E-B89A-48E5376B2BDD}"/>
                </a:ext>
              </a:extLst>
            </p:cNvPr>
            <p:cNvGrpSpPr/>
            <p:nvPr/>
          </p:nvGrpSpPr>
          <p:grpSpPr>
            <a:xfrm>
              <a:off x="185623" y="114300"/>
              <a:ext cx="419100" cy="399856"/>
              <a:chOff x="185623" y="114300"/>
              <a:chExt cx="419100" cy="399856"/>
            </a:xfrm>
          </p:grpSpPr>
          <p:sp>
            <p:nvSpPr>
              <p:cNvPr id="23" name="等腰三角形 22">
                <a:extLst>
                  <a:ext uri="{FF2B5EF4-FFF2-40B4-BE49-F238E27FC236}">
                    <a16:creationId xmlns:a16="http://schemas.microsoft.com/office/drawing/2014/main" id="{B00A5E8C-B4EE-4654-893C-4C0DC60CDC28}"/>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4" name="图片 23">
                <a:extLst>
                  <a:ext uri="{FF2B5EF4-FFF2-40B4-BE49-F238E27FC236}">
                    <a16:creationId xmlns:a16="http://schemas.microsoft.com/office/drawing/2014/main" id="{D914A799-A139-4E24-9C42-4E68E4BB6F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20" name="组合 19">
              <a:extLst>
                <a:ext uri="{FF2B5EF4-FFF2-40B4-BE49-F238E27FC236}">
                  <a16:creationId xmlns:a16="http://schemas.microsoft.com/office/drawing/2014/main" id="{85511B1B-2576-4182-A78D-FCEA3C5117E4}"/>
                </a:ext>
              </a:extLst>
            </p:cNvPr>
            <p:cNvGrpSpPr/>
            <p:nvPr/>
          </p:nvGrpSpPr>
          <p:grpSpPr>
            <a:xfrm>
              <a:off x="694658" y="114300"/>
              <a:ext cx="3866451" cy="521652"/>
              <a:chOff x="3249955" y="260366"/>
              <a:chExt cx="3866451" cy="521652"/>
            </a:xfrm>
          </p:grpSpPr>
          <p:sp>
            <p:nvSpPr>
              <p:cNvPr id="21" name="文本框 20">
                <a:extLst>
                  <a:ext uri="{FF2B5EF4-FFF2-40B4-BE49-F238E27FC236}">
                    <a16:creationId xmlns:a16="http://schemas.microsoft.com/office/drawing/2014/main" id="{726D2B41-59EA-41A9-BAE2-1FEC97CE9565}"/>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22" name="文本框 21">
                <a:extLst>
                  <a:ext uri="{FF2B5EF4-FFF2-40B4-BE49-F238E27FC236}">
                    <a16:creationId xmlns:a16="http://schemas.microsoft.com/office/drawing/2014/main" id="{5F6D53C5-FA72-431D-BD32-62CB5057ED79}"/>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25" name="图片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323235900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randombar(horizontal)">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69">
            <a:extLst>
              <a:ext uri="{FF2B5EF4-FFF2-40B4-BE49-F238E27FC236}">
                <a16:creationId xmlns:a16="http://schemas.microsoft.com/office/drawing/2014/main" id="{B990F563-48AD-490A-8107-BB1B4CBA0545}"/>
              </a:ext>
            </a:extLst>
          </p:cNvPr>
          <p:cNvSpPr/>
          <p:nvPr/>
        </p:nvSpPr>
        <p:spPr>
          <a:xfrm>
            <a:off x="7466533" y="3159855"/>
            <a:ext cx="677332" cy="677332"/>
          </a:xfrm>
          <a:prstGeom prst="ellipse">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7" tIns="45715" rIns="91427" bIns="45715" rtlCol="0" anchor="ctr"/>
          <a:lstStyle/>
          <a:p>
            <a:pPr algn="ctr" defTabSz="1219012"/>
            <a:endParaRPr lang="en-US" sz="2133" dirty="0">
              <a:solidFill>
                <a:srgbClr val="3F3F3F"/>
              </a:solidFill>
              <a:cs typeface="+mn-ea"/>
              <a:sym typeface="+mn-lt"/>
            </a:endParaRPr>
          </a:p>
        </p:txBody>
      </p:sp>
      <p:sp>
        <p:nvSpPr>
          <p:cNvPr id="3" name="Oval 70">
            <a:extLst>
              <a:ext uri="{FF2B5EF4-FFF2-40B4-BE49-F238E27FC236}">
                <a16:creationId xmlns:a16="http://schemas.microsoft.com/office/drawing/2014/main" id="{9BFE4B0A-C3CD-46D4-A2BF-046CD0C4CBC1}"/>
              </a:ext>
            </a:extLst>
          </p:cNvPr>
          <p:cNvSpPr/>
          <p:nvPr/>
        </p:nvSpPr>
        <p:spPr>
          <a:xfrm>
            <a:off x="4047067" y="3159855"/>
            <a:ext cx="677332" cy="677332"/>
          </a:xfrm>
          <a:prstGeom prst="ellipse">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7" tIns="45715" rIns="91427" bIns="45715" rtlCol="0" anchor="ctr"/>
          <a:lstStyle/>
          <a:p>
            <a:pPr algn="ctr" defTabSz="1219012"/>
            <a:endParaRPr lang="en-US" sz="2133" dirty="0">
              <a:solidFill>
                <a:srgbClr val="3F3F3F"/>
              </a:solidFill>
              <a:cs typeface="+mn-ea"/>
              <a:sym typeface="+mn-lt"/>
            </a:endParaRPr>
          </a:p>
        </p:txBody>
      </p:sp>
      <p:sp>
        <p:nvSpPr>
          <p:cNvPr id="4" name="Oval 66">
            <a:extLst>
              <a:ext uri="{FF2B5EF4-FFF2-40B4-BE49-F238E27FC236}">
                <a16:creationId xmlns:a16="http://schemas.microsoft.com/office/drawing/2014/main" id="{40F93221-EBFB-4937-A452-346B58A939D5}"/>
              </a:ext>
            </a:extLst>
          </p:cNvPr>
          <p:cNvSpPr/>
          <p:nvPr/>
        </p:nvSpPr>
        <p:spPr>
          <a:xfrm>
            <a:off x="4549777" y="1959398"/>
            <a:ext cx="677332" cy="677332"/>
          </a:xfrm>
          <a:prstGeom prst="ellipse">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7" tIns="45715" rIns="91427" bIns="45715" rtlCol="0" anchor="ctr"/>
          <a:lstStyle/>
          <a:p>
            <a:pPr algn="ctr" defTabSz="1219012"/>
            <a:endParaRPr lang="en-US" sz="2133" dirty="0">
              <a:solidFill>
                <a:srgbClr val="3F3F3F"/>
              </a:solidFill>
              <a:cs typeface="+mn-ea"/>
              <a:sym typeface="+mn-lt"/>
            </a:endParaRPr>
          </a:p>
        </p:txBody>
      </p:sp>
      <p:sp>
        <p:nvSpPr>
          <p:cNvPr id="5" name="Oval 68">
            <a:extLst>
              <a:ext uri="{FF2B5EF4-FFF2-40B4-BE49-F238E27FC236}">
                <a16:creationId xmlns:a16="http://schemas.microsoft.com/office/drawing/2014/main" id="{7A3C501A-671E-414C-B130-00EAF7E8249B}"/>
              </a:ext>
            </a:extLst>
          </p:cNvPr>
          <p:cNvSpPr/>
          <p:nvPr/>
        </p:nvSpPr>
        <p:spPr>
          <a:xfrm>
            <a:off x="6964894" y="1959398"/>
            <a:ext cx="677332" cy="677332"/>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7" tIns="45715" rIns="91427" bIns="45715" rtlCol="0" anchor="ctr"/>
          <a:lstStyle/>
          <a:p>
            <a:pPr algn="ctr" defTabSz="1219012"/>
            <a:endParaRPr lang="en-US" sz="2133" dirty="0">
              <a:solidFill>
                <a:srgbClr val="3F3F3F"/>
              </a:solidFill>
              <a:cs typeface="+mn-ea"/>
              <a:sym typeface="+mn-lt"/>
            </a:endParaRPr>
          </a:p>
        </p:txBody>
      </p:sp>
      <p:sp>
        <p:nvSpPr>
          <p:cNvPr id="6" name="Oval 71">
            <a:extLst>
              <a:ext uri="{FF2B5EF4-FFF2-40B4-BE49-F238E27FC236}">
                <a16:creationId xmlns:a16="http://schemas.microsoft.com/office/drawing/2014/main" id="{6EEC00CA-6431-4141-8F5D-D0CBD4632730}"/>
              </a:ext>
            </a:extLst>
          </p:cNvPr>
          <p:cNvSpPr/>
          <p:nvPr/>
        </p:nvSpPr>
        <p:spPr>
          <a:xfrm>
            <a:off x="4549777" y="4362318"/>
            <a:ext cx="677332" cy="677332"/>
          </a:xfrm>
          <a:prstGeom prst="ellipse">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7" tIns="45715" rIns="91427" bIns="45715" rtlCol="0" anchor="ctr"/>
          <a:lstStyle/>
          <a:p>
            <a:pPr algn="ctr" defTabSz="1219012"/>
            <a:endParaRPr lang="en-US" sz="2133" dirty="0">
              <a:solidFill>
                <a:srgbClr val="3F3F3F"/>
              </a:solidFill>
              <a:cs typeface="+mn-ea"/>
              <a:sym typeface="+mn-lt"/>
            </a:endParaRPr>
          </a:p>
        </p:txBody>
      </p:sp>
      <p:sp>
        <p:nvSpPr>
          <p:cNvPr id="7" name="Oval 72">
            <a:extLst>
              <a:ext uri="{FF2B5EF4-FFF2-40B4-BE49-F238E27FC236}">
                <a16:creationId xmlns:a16="http://schemas.microsoft.com/office/drawing/2014/main" id="{8C597E5C-EC7C-4C86-A833-EDF3B8B1A81B}"/>
              </a:ext>
            </a:extLst>
          </p:cNvPr>
          <p:cNvSpPr/>
          <p:nvPr/>
        </p:nvSpPr>
        <p:spPr>
          <a:xfrm>
            <a:off x="6964894" y="4362318"/>
            <a:ext cx="677332" cy="677332"/>
          </a:xfrm>
          <a:prstGeom prst="ellipse">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7" tIns="45715" rIns="91427" bIns="45715" rtlCol="0" anchor="ctr"/>
          <a:lstStyle/>
          <a:p>
            <a:pPr algn="ctr" defTabSz="1219012"/>
            <a:endParaRPr lang="en-US" sz="2133" dirty="0">
              <a:solidFill>
                <a:srgbClr val="3F3F3F"/>
              </a:solidFill>
              <a:cs typeface="+mn-ea"/>
              <a:sym typeface="+mn-lt"/>
            </a:endParaRPr>
          </a:p>
        </p:txBody>
      </p:sp>
      <p:cxnSp>
        <p:nvCxnSpPr>
          <p:cNvPr id="8" name="Straight Connector 80">
            <a:extLst>
              <a:ext uri="{FF2B5EF4-FFF2-40B4-BE49-F238E27FC236}">
                <a16:creationId xmlns:a16="http://schemas.microsoft.com/office/drawing/2014/main" id="{9AA57BB9-921E-4673-9443-7F55A05BF7C0}"/>
              </a:ext>
            </a:extLst>
          </p:cNvPr>
          <p:cNvCxnSpPr>
            <a:endCxn id="4" idx="5"/>
          </p:cNvCxnSpPr>
          <p:nvPr/>
        </p:nvCxnSpPr>
        <p:spPr>
          <a:xfrm flipH="1" flipV="1">
            <a:off x="5127915" y="2537538"/>
            <a:ext cx="194760" cy="195009"/>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cxnSp>
        <p:nvCxnSpPr>
          <p:cNvPr id="9" name="Straight Connector 82">
            <a:extLst>
              <a:ext uri="{FF2B5EF4-FFF2-40B4-BE49-F238E27FC236}">
                <a16:creationId xmlns:a16="http://schemas.microsoft.com/office/drawing/2014/main" id="{D9120174-A11B-4C32-BD29-A488F33D37D2}"/>
              </a:ext>
            </a:extLst>
          </p:cNvPr>
          <p:cNvCxnSpPr>
            <a:endCxn id="5" idx="3"/>
          </p:cNvCxnSpPr>
          <p:nvPr/>
        </p:nvCxnSpPr>
        <p:spPr>
          <a:xfrm flipV="1">
            <a:off x="6856628" y="2537538"/>
            <a:ext cx="207457" cy="195009"/>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cxnSp>
        <p:nvCxnSpPr>
          <p:cNvPr id="10" name="Straight Connector 86">
            <a:extLst>
              <a:ext uri="{FF2B5EF4-FFF2-40B4-BE49-F238E27FC236}">
                <a16:creationId xmlns:a16="http://schemas.microsoft.com/office/drawing/2014/main" id="{D0C2699A-2C79-4AE4-AE63-001366DD9C63}"/>
              </a:ext>
            </a:extLst>
          </p:cNvPr>
          <p:cNvCxnSpPr>
            <a:stCxn id="3" idx="6"/>
            <a:endCxn id="17" idx="11"/>
          </p:cNvCxnSpPr>
          <p:nvPr/>
        </p:nvCxnSpPr>
        <p:spPr>
          <a:xfrm flipV="1">
            <a:off x="4724401" y="3496581"/>
            <a:ext cx="282332" cy="1937"/>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cxnSp>
        <p:nvCxnSpPr>
          <p:cNvPr id="11" name="Straight Connector 88">
            <a:extLst>
              <a:ext uri="{FF2B5EF4-FFF2-40B4-BE49-F238E27FC236}">
                <a16:creationId xmlns:a16="http://schemas.microsoft.com/office/drawing/2014/main" id="{153D947B-44F9-4FCE-92E4-2A4A926E3DD7}"/>
              </a:ext>
            </a:extLst>
          </p:cNvPr>
          <p:cNvCxnSpPr>
            <a:stCxn id="2" idx="2"/>
          </p:cNvCxnSpPr>
          <p:nvPr/>
        </p:nvCxnSpPr>
        <p:spPr>
          <a:xfrm flipH="1">
            <a:off x="7174322" y="3498521"/>
            <a:ext cx="292212" cy="1003"/>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cxnSp>
        <p:nvCxnSpPr>
          <p:cNvPr id="12" name="Straight Connector 90">
            <a:extLst>
              <a:ext uri="{FF2B5EF4-FFF2-40B4-BE49-F238E27FC236}">
                <a16:creationId xmlns:a16="http://schemas.microsoft.com/office/drawing/2014/main" id="{14D602F7-F334-413C-B6DF-F6CFE324E62E}"/>
              </a:ext>
            </a:extLst>
          </p:cNvPr>
          <p:cNvCxnSpPr>
            <a:stCxn id="6" idx="7"/>
          </p:cNvCxnSpPr>
          <p:nvPr/>
        </p:nvCxnSpPr>
        <p:spPr>
          <a:xfrm flipV="1">
            <a:off x="5127915" y="4266500"/>
            <a:ext cx="194760" cy="195009"/>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cxnSp>
        <p:nvCxnSpPr>
          <p:cNvPr id="13" name="Straight Connector 92">
            <a:extLst>
              <a:ext uri="{FF2B5EF4-FFF2-40B4-BE49-F238E27FC236}">
                <a16:creationId xmlns:a16="http://schemas.microsoft.com/office/drawing/2014/main" id="{816EB760-FEBE-4904-BB83-4DEC5AB1F9B9}"/>
              </a:ext>
            </a:extLst>
          </p:cNvPr>
          <p:cNvCxnSpPr>
            <a:stCxn id="7" idx="1"/>
          </p:cNvCxnSpPr>
          <p:nvPr/>
        </p:nvCxnSpPr>
        <p:spPr>
          <a:xfrm flipH="1" flipV="1">
            <a:off x="6856628" y="4266500"/>
            <a:ext cx="207457" cy="195009"/>
          </a:xfrm>
          <a:prstGeom prst="line">
            <a:avLst/>
          </a:prstGeom>
          <a:ln w="12700">
            <a:solidFill>
              <a:srgbClr val="196E4E"/>
            </a:solidFill>
          </a:ln>
        </p:spPr>
        <p:style>
          <a:lnRef idx="1">
            <a:schemeClr val="accent1"/>
          </a:lnRef>
          <a:fillRef idx="0">
            <a:schemeClr val="accent1"/>
          </a:fillRef>
          <a:effectRef idx="0">
            <a:schemeClr val="accent1"/>
          </a:effectRef>
          <a:fontRef idx="minor">
            <a:schemeClr val="tx1"/>
          </a:fontRef>
        </p:style>
      </p:cxnSp>
      <p:sp>
        <p:nvSpPr>
          <p:cNvPr id="14" name="Freeform 62">
            <a:extLst>
              <a:ext uri="{FF2B5EF4-FFF2-40B4-BE49-F238E27FC236}">
                <a16:creationId xmlns:a16="http://schemas.microsoft.com/office/drawing/2014/main" id="{D841400A-E8F8-44AC-94FE-1529DD6578B0}"/>
              </a:ext>
            </a:extLst>
          </p:cNvPr>
          <p:cNvSpPr/>
          <p:nvPr/>
        </p:nvSpPr>
        <p:spPr>
          <a:xfrm>
            <a:off x="5918593" y="4540555"/>
            <a:ext cx="354820" cy="1489543"/>
          </a:xfrm>
          <a:custGeom>
            <a:avLst/>
            <a:gdLst>
              <a:gd name="connsiteX0" fmla="*/ 70702 w 314943"/>
              <a:gd name="connsiteY0" fmla="*/ 0 h 1322136"/>
              <a:gd name="connsiteX1" fmla="*/ 244242 w 314943"/>
              <a:gd name="connsiteY1" fmla="*/ 0 h 1322136"/>
              <a:gd name="connsiteX2" fmla="*/ 244242 w 314943"/>
              <a:gd name="connsiteY2" fmla="*/ 518712 h 1322136"/>
              <a:gd name="connsiteX3" fmla="*/ 262452 w 314943"/>
              <a:gd name="connsiteY3" fmla="*/ 518712 h 1322136"/>
              <a:gd name="connsiteX4" fmla="*/ 314943 w 314943"/>
              <a:gd name="connsiteY4" fmla="*/ 571203 h 1322136"/>
              <a:gd name="connsiteX5" fmla="*/ 314943 w 314943"/>
              <a:gd name="connsiteY5" fmla="*/ 1269645 h 1322136"/>
              <a:gd name="connsiteX6" fmla="*/ 262452 w 314943"/>
              <a:gd name="connsiteY6" fmla="*/ 1322136 h 1322136"/>
              <a:gd name="connsiteX7" fmla="*/ 52491 w 314943"/>
              <a:gd name="connsiteY7" fmla="*/ 1322136 h 1322136"/>
              <a:gd name="connsiteX8" fmla="*/ 0 w 314943"/>
              <a:gd name="connsiteY8" fmla="*/ 1269645 h 1322136"/>
              <a:gd name="connsiteX9" fmla="*/ 0 w 314943"/>
              <a:gd name="connsiteY9" fmla="*/ 571203 h 1322136"/>
              <a:gd name="connsiteX10" fmla="*/ 52491 w 314943"/>
              <a:gd name="connsiteY10" fmla="*/ 518712 h 1322136"/>
              <a:gd name="connsiteX11" fmla="*/ 70702 w 314943"/>
              <a:gd name="connsiteY11" fmla="*/ 518712 h 132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943" h="1322136">
                <a:moveTo>
                  <a:pt x="70702" y="0"/>
                </a:moveTo>
                <a:lnTo>
                  <a:pt x="244242" y="0"/>
                </a:lnTo>
                <a:lnTo>
                  <a:pt x="244242" y="518712"/>
                </a:lnTo>
                <a:lnTo>
                  <a:pt x="262452" y="518712"/>
                </a:lnTo>
                <a:cubicBezTo>
                  <a:pt x="291443" y="518712"/>
                  <a:pt x="314943" y="542212"/>
                  <a:pt x="314943" y="571203"/>
                </a:cubicBezTo>
                <a:lnTo>
                  <a:pt x="314943" y="1269645"/>
                </a:lnTo>
                <a:cubicBezTo>
                  <a:pt x="314943" y="1298636"/>
                  <a:pt x="291443" y="1322136"/>
                  <a:pt x="262452" y="1322136"/>
                </a:cubicBezTo>
                <a:lnTo>
                  <a:pt x="52491" y="1322136"/>
                </a:lnTo>
                <a:cubicBezTo>
                  <a:pt x="23501" y="1322136"/>
                  <a:pt x="0" y="1298636"/>
                  <a:pt x="0" y="1269645"/>
                </a:cubicBezTo>
                <a:lnTo>
                  <a:pt x="0" y="571203"/>
                </a:lnTo>
                <a:cubicBezTo>
                  <a:pt x="0" y="542212"/>
                  <a:pt x="23501" y="518712"/>
                  <a:pt x="52491" y="518712"/>
                </a:cubicBezTo>
                <a:lnTo>
                  <a:pt x="70702" y="51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5" rIns="91427" bIns="45715" rtlCol="0" anchor="ctr"/>
          <a:lstStyle/>
          <a:p>
            <a:pPr algn="ctr" defTabSz="1219012"/>
            <a:endParaRPr lang="en-US" sz="2133" dirty="0">
              <a:solidFill>
                <a:srgbClr val="3F3F3F"/>
              </a:solidFill>
              <a:cs typeface="+mn-ea"/>
              <a:sym typeface="+mn-lt"/>
            </a:endParaRPr>
          </a:p>
        </p:txBody>
      </p:sp>
      <p:sp>
        <p:nvSpPr>
          <p:cNvPr id="15" name="Rectangle 55">
            <a:extLst>
              <a:ext uri="{FF2B5EF4-FFF2-40B4-BE49-F238E27FC236}">
                <a16:creationId xmlns:a16="http://schemas.microsoft.com/office/drawing/2014/main" id="{4EF66725-BBAE-4A95-A8D7-22AD6941FDAB}"/>
              </a:ext>
            </a:extLst>
          </p:cNvPr>
          <p:cNvSpPr/>
          <p:nvPr/>
        </p:nvSpPr>
        <p:spPr>
          <a:xfrm>
            <a:off x="5920041" y="5252906"/>
            <a:ext cx="351923" cy="65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5" rIns="91427" bIns="45715" rtlCol="0" anchor="ctr"/>
          <a:lstStyle/>
          <a:p>
            <a:pPr algn="ctr" defTabSz="1219012"/>
            <a:endParaRPr lang="en-US" sz="2133" dirty="0">
              <a:solidFill>
                <a:srgbClr val="3F3F3F"/>
              </a:solidFill>
              <a:cs typeface="+mn-ea"/>
              <a:sym typeface="+mn-lt"/>
            </a:endParaRPr>
          </a:p>
        </p:txBody>
      </p:sp>
      <p:sp>
        <p:nvSpPr>
          <p:cNvPr id="16" name="Rectangle 56">
            <a:extLst>
              <a:ext uri="{FF2B5EF4-FFF2-40B4-BE49-F238E27FC236}">
                <a16:creationId xmlns:a16="http://schemas.microsoft.com/office/drawing/2014/main" id="{78403A4E-7DDE-4DCA-A240-D7ED0A98E8D4}"/>
              </a:ext>
            </a:extLst>
          </p:cNvPr>
          <p:cNvSpPr/>
          <p:nvPr/>
        </p:nvSpPr>
        <p:spPr>
          <a:xfrm>
            <a:off x="5920041" y="5853258"/>
            <a:ext cx="351923" cy="65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5" rIns="91427" bIns="45715" rtlCol="0" anchor="ctr"/>
          <a:lstStyle/>
          <a:p>
            <a:pPr algn="ctr" defTabSz="1219012"/>
            <a:endParaRPr lang="en-US" sz="2133" dirty="0">
              <a:solidFill>
                <a:srgbClr val="3F3F3F"/>
              </a:solidFill>
              <a:cs typeface="+mn-ea"/>
              <a:sym typeface="+mn-lt"/>
            </a:endParaRPr>
          </a:p>
        </p:txBody>
      </p:sp>
      <p:sp>
        <p:nvSpPr>
          <p:cNvPr id="17" name="Freeform 41">
            <a:extLst>
              <a:ext uri="{FF2B5EF4-FFF2-40B4-BE49-F238E27FC236}">
                <a16:creationId xmlns:a16="http://schemas.microsoft.com/office/drawing/2014/main" id="{3A993AE6-5987-4F4B-99B5-B83E4D3B28EF}"/>
              </a:ext>
            </a:extLst>
          </p:cNvPr>
          <p:cNvSpPr/>
          <p:nvPr/>
        </p:nvSpPr>
        <p:spPr bwMode="auto">
          <a:xfrm>
            <a:off x="5006733" y="2409266"/>
            <a:ext cx="2178539" cy="2242468"/>
          </a:xfrm>
          <a:custGeom>
            <a:avLst/>
            <a:gdLst>
              <a:gd name="connsiteX0" fmla="*/ 703262 w 1406525"/>
              <a:gd name="connsiteY0" fmla="*/ 85725 h 1447800"/>
              <a:gd name="connsiteX1" fmla="*/ 87312 w 1406525"/>
              <a:gd name="connsiteY1" fmla="*/ 701675 h 1447800"/>
              <a:gd name="connsiteX2" fmla="*/ 703262 w 1406525"/>
              <a:gd name="connsiteY2" fmla="*/ 1317625 h 1447800"/>
              <a:gd name="connsiteX3" fmla="*/ 1319212 w 1406525"/>
              <a:gd name="connsiteY3" fmla="*/ 701675 h 1447800"/>
              <a:gd name="connsiteX4" fmla="*/ 703262 w 1406525"/>
              <a:gd name="connsiteY4" fmla="*/ 85725 h 1447800"/>
              <a:gd name="connsiteX5" fmla="*/ 702958 w 1406525"/>
              <a:gd name="connsiteY5" fmla="*/ 0 h 1447800"/>
              <a:gd name="connsiteX6" fmla="*/ 1406525 w 1406525"/>
              <a:gd name="connsiteY6" fmla="*/ 702001 h 1447800"/>
              <a:gd name="connsiteX7" fmla="*/ 938699 w 1406525"/>
              <a:gd name="connsiteY7" fmla="*/ 1363852 h 1447800"/>
              <a:gd name="connsiteX8" fmla="*/ 938699 w 1406525"/>
              <a:gd name="connsiteY8" fmla="*/ 1365677 h 1447800"/>
              <a:gd name="connsiteX9" fmla="*/ 709659 w 1406525"/>
              <a:gd name="connsiteY9" fmla="*/ 1447800 h 1447800"/>
              <a:gd name="connsiteX10" fmla="*/ 481228 w 1406525"/>
              <a:gd name="connsiteY10" fmla="*/ 1368110 h 1447800"/>
              <a:gd name="connsiteX11" fmla="*/ 0 w 1406525"/>
              <a:gd name="connsiteY11" fmla="*/ 702001 h 1447800"/>
              <a:gd name="connsiteX12" fmla="*/ 702958 w 1406525"/>
              <a:gd name="connsiteY12"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6525" h="1447800">
                <a:moveTo>
                  <a:pt x="703262" y="85725"/>
                </a:moveTo>
                <a:cubicBezTo>
                  <a:pt x="363082" y="85725"/>
                  <a:pt x="87312" y="361495"/>
                  <a:pt x="87312" y="701675"/>
                </a:cubicBezTo>
                <a:cubicBezTo>
                  <a:pt x="87312" y="1041855"/>
                  <a:pt x="363082" y="1317625"/>
                  <a:pt x="703262" y="1317625"/>
                </a:cubicBezTo>
                <a:cubicBezTo>
                  <a:pt x="1043442" y="1317625"/>
                  <a:pt x="1319212" y="1041855"/>
                  <a:pt x="1319212" y="701675"/>
                </a:cubicBezTo>
                <a:cubicBezTo>
                  <a:pt x="1319212" y="361495"/>
                  <a:pt x="1043442" y="85725"/>
                  <a:pt x="703262" y="85725"/>
                </a:cubicBezTo>
                <a:close/>
                <a:moveTo>
                  <a:pt x="702958" y="0"/>
                </a:moveTo>
                <a:cubicBezTo>
                  <a:pt x="1091595" y="0"/>
                  <a:pt x="1406525" y="313893"/>
                  <a:pt x="1406525" y="702001"/>
                </a:cubicBezTo>
                <a:cubicBezTo>
                  <a:pt x="1406525" y="1007377"/>
                  <a:pt x="1210988" y="1267129"/>
                  <a:pt x="938699" y="1363852"/>
                </a:cubicBezTo>
                <a:cubicBezTo>
                  <a:pt x="938699" y="1364460"/>
                  <a:pt x="938699" y="1365069"/>
                  <a:pt x="938699" y="1365677"/>
                </a:cubicBezTo>
                <a:cubicBezTo>
                  <a:pt x="938699" y="1410693"/>
                  <a:pt x="836362" y="1447800"/>
                  <a:pt x="709659" y="1447800"/>
                </a:cubicBezTo>
                <a:cubicBezTo>
                  <a:pt x="586001" y="1447800"/>
                  <a:pt x="485492" y="1412518"/>
                  <a:pt x="481228" y="1368110"/>
                </a:cubicBezTo>
                <a:cubicBezTo>
                  <a:pt x="201628" y="1275646"/>
                  <a:pt x="0" y="1012244"/>
                  <a:pt x="0" y="702001"/>
                </a:cubicBezTo>
                <a:cubicBezTo>
                  <a:pt x="0" y="313893"/>
                  <a:pt x="314930" y="0"/>
                  <a:pt x="702958" y="0"/>
                </a:cubicBezTo>
                <a:close/>
              </a:path>
            </a:pathLst>
          </a:custGeom>
          <a:solidFill>
            <a:schemeClr val="accent1"/>
          </a:solidFill>
          <a:ln w="3175" cap="flat">
            <a:noFill/>
            <a:prstDash val="solid"/>
            <a:miter lim="800000"/>
          </a:ln>
        </p:spPr>
        <p:txBody>
          <a:bodyPr vert="horz" wrap="square" lIns="121903" tIns="60952" rIns="121903" bIns="60952" numCol="1" anchor="t" anchorCtr="0" compatLnSpc="1">
            <a:noAutofit/>
          </a:bodyPr>
          <a:lstStyle/>
          <a:p>
            <a:pPr defTabSz="1219012"/>
            <a:endParaRPr lang="en-US" sz="2133" dirty="0">
              <a:solidFill>
                <a:srgbClr val="3F3F3F"/>
              </a:solidFill>
              <a:cs typeface="+mn-ea"/>
              <a:sym typeface="+mn-lt"/>
            </a:endParaRPr>
          </a:p>
        </p:txBody>
      </p:sp>
      <p:sp>
        <p:nvSpPr>
          <p:cNvPr id="18" name="Text Placeholder 2">
            <a:extLst>
              <a:ext uri="{FF2B5EF4-FFF2-40B4-BE49-F238E27FC236}">
                <a16:creationId xmlns:a16="http://schemas.microsoft.com/office/drawing/2014/main" id="{EA92D71F-23B1-4D4F-90BA-4201942C95FE}"/>
              </a:ext>
            </a:extLst>
          </p:cNvPr>
          <p:cNvSpPr txBox="1"/>
          <p:nvPr/>
        </p:nvSpPr>
        <p:spPr>
          <a:xfrm>
            <a:off x="7750494" y="1991513"/>
            <a:ext cx="2382516" cy="324711"/>
          </a:xfrm>
          <a:prstGeom prst="rect">
            <a:avLst/>
          </a:prstGeom>
          <a:noFill/>
        </p:spPr>
        <p:txBody>
          <a:bodyPr vert="horz" lIns="91427" tIns="45715" rIns="91427" bIns="45715"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800" dirty="0">
                <a:solidFill>
                  <a:srgbClr val="3F3F3F"/>
                </a:solidFill>
                <a:cs typeface="+mn-ea"/>
                <a:sym typeface="+mn-lt"/>
              </a:rPr>
              <a:t>输入标题文本</a:t>
            </a:r>
            <a:endParaRPr lang="en-US" altLang="zh-CN" sz="1800" dirty="0">
              <a:solidFill>
                <a:srgbClr val="3F3F3F"/>
              </a:solidFill>
              <a:cs typeface="+mn-ea"/>
              <a:sym typeface="+mn-lt"/>
            </a:endParaRPr>
          </a:p>
        </p:txBody>
      </p:sp>
      <p:sp>
        <p:nvSpPr>
          <p:cNvPr id="19" name="TextBox 61">
            <a:extLst>
              <a:ext uri="{FF2B5EF4-FFF2-40B4-BE49-F238E27FC236}">
                <a16:creationId xmlns:a16="http://schemas.microsoft.com/office/drawing/2014/main" id="{1CD70C04-D0D7-4773-8CF2-6C10C13791DC}"/>
              </a:ext>
            </a:extLst>
          </p:cNvPr>
          <p:cNvSpPr txBox="1"/>
          <p:nvPr/>
        </p:nvSpPr>
        <p:spPr>
          <a:xfrm>
            <a:off x="7822722" y="2316224"/>
            <a:ext cx="2756095" cy="553998"/>
          </a:xfrm>
          <a:prstGeom prst="rect">
            <a:avLst/>
          </a:prstGeom>
          <a:noFill/>
        </p:spPr>
        <p:txBody>
          <a:bodyPr wrap="square" lIns="0" tIns="0" rIns="0" bIns="0" rtlCol="0">
            <a:spAutoFit/>
          </a:bodyPr>
          <a:lstStyle/>
          <a:p>
            <a:pPr algn="just"/>
            <a:r>
              <a:rPr lang="zh-CN" altLang="en-US" sz="1200" dirty="0">
                <a:solidFill>
                  <a:srgbClr val="3F3F3F"/>
                </a:solidFill>
                <a:cs typeface="+mn-ea"/>
                <a:sym typeface="+mn-lt"/>
              </a:rPr>
              <a:t>标题数字等都可以通过点击和重新输入进行更改，顶部“开始”面板中可以对字体、字号、颜色、行距等进行修改。</a:t>
            </a:r>
          </a:p>
        </p:txBody>
      </p:sp>
      <p:sp>
        <p:nvSpPr>
          <p:cNvPr id="20" name="Text Placeholder 2">
            <a:extLst>
              <a:ext uri="{FF2B5EF4-FFF2-40B4-BE49-F238E27FC236}">
                <a16:creationId xmlns:a16="http://schemas.microsoft.com/office/drawing/2014/main" id="{63E2CEEB-1B09-416D-A360-8E4F136905BB}"/>
              </a:ext>
            </a:extLst>
          </p:cNvPr>
          <p:cNvSpPr txBox="1"/>
          <p:nvPr/>
        </p:nvSpPr>
        <p:spPr>
          <a:xfrm>
            <a:off x="8196301" y="3201187"/>
            <a:ext cx="2382516" cy="324711"/>
          </a:xfrm>
          <a:prstGeom prst="rect">
            <a:avLst/>
          </a:prstGeom>
          <a:noFill/>
        </p:spPr>
        <p:txBody>
          <a:bodyPr vert="horz" lIns="91427" tIns="45715" rIns="91427" bIns="45715"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800" dirty="0">
                <a:solidFill>
                  <a:srgbClr val="3F3F3F"/>
                </a:solidFill>
                <a:cs typeface="+mn-ea"/>
                <a:sym typeface="+mn-lt"/>
              </a:rPr>
              <a:t>输入标题文本</a:t>
            </a:r>
            <a:endParaRPr lang="en-US" altLang="zh-CN" sz="1800" dirty="0">
              <a:solidFill>
                <a:srgbClr val="3F3F3F"/>
              </a:solidFill>
              <a:cs typeface="+mn-ea"/>
              <a:sym typeface="+mn-lt"/>
            </a:endParaRPr>
          </a:p>
        </p:txBody>
      </p:sp>
      <p:sp>
        <p:nvSpPr>
          <p:cNvPr id="21" name="TextBox 61">
            <a:extLst>
              <a:ext uri="{FF2B5EF4-FFF2-40B4-BE49-F238E27FC236}">
                <a16:creationId xmlns:a16="http://schemas.microsoft.com/office/drawing/2014/main" id="{CD0363CB-F98F-4916-8607-A36C0A1D34E3}"/>
              </a:ext>
            </a:extLst>
          </p:cNvPr>
          <p:cNvSpPr txBox="1"/>
          <p:nvPr/>
        </p:nvSpPr>
        <p:spPr>
          <a:xfrm>
            <a:off x="8268529" y="3525899"/>
            <a:ext cx="2756095" cy="553998"/>
          </a:xfrm>
          <a:prstGeom prst="rect">
            <a:avLst/>
          </a:prstGeom>
          <a:noFill/>
        </p:spPr>
        <p:txBody>
          <a:bodyPr wrap="square" lIns="0" tIns="0" rIns="0" bIns="0" rtlCol="0">
            <a:spAutoFit/>
          </a:bodyPr>
          <a:lstStyle/>
          <a:p>
            <a:pPr algn="just"/>
            <a:r>
              <a:rPr lang="zh-CN" altLang="en-US" sz="1200" dirty="0">
                <a:solidFill>
                  <a:srgbClr val="3F3F3F"/>
                </a:solidFill>
                <a:cs typeface="+mn-ea"/>
                <a:sym typeface="+mn-lt"/>
              </a:rPr>
              <a:t>标题数字等都可以通过点击和重新输入进行更改，顶部“开始”面板中可以对字体、字号、颜色、行距等进行修改。</a:t>
            </a:r>
          </a:p>
        </p:txBody>
      </p:sp>
      <p:sp>
        <p:nvSpPr>
          <p:cNvPr id="22" name="Text Placeholder 2">
            <a:extLst>
              <a:ext uri="{FF2B5EF4-FFF2-40B4-BE49-F238E27FC236}">
                <a16:creationId xmlns:a16="http://schemas.microsoft.com/office/drawing/2014/main" id="{B692EAA5-689B-4855-854F-D425B8657270}"/>
              </a:ext>
            </a:extLst>
          </p:cNvPr>
          <p:cNvSpPr txBox="1"/>
          <p:nvPr/>
        </p:nvSpPr>
        <p:spPr>
          <a:xfrm>
            <a:off x="7773485" y="4397286"/>
            <a:ext cx="2382516" cy="324711"/>
          </a:xfrm>
          <a:prstGeom prst="rect">
            <a:avLst/>
          </a:prstGeom>
          <a:noFill/>
        </p:spPr>
        <p:txBody>
          <a:bodyPr vert="horz" lIns="91427" tIns="45715" rIns="91427" bIns="45715"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800" dirty="0">
                <a:solidFill>
                  <a:srgbClr val="3F3F3F"/>
                </a:solidFill>
                <a:cs typeface="+mn-ea"/>
                <a:sym typeface="+mn-lt"/>
              </a:rPr>
              <a:t>输入标题文本</a:t>
            </a:r>
            <a:endParaRPr lang="en-US" altLang="zh-CN" sz="1800" dirty="0">
              <a:solidFill>
                <a:srgbClr val="3F3F3F"/>
              </a:solidFill>
              <a:cs typeface="+mn-ea"/>
              <a:sym typeface="+mn-lt"/>
            </a:endParaRPr>
          </a:p>
        </p:txBody>
      </p:sp>
      <p:sp>
        <p:nvSpPr>
          <p:cNvPr id="23" name="TextBox 61">
            <a:extLst>
              <a:ext uri="{FF2B5EF4-FFF2-40B4-BE49-F238E27FC236}">
                <a16:creationId xmlns:a16="http://schemas.microsoft.com/office/drawing/2014/main" id="{0AC62638-3CD3-4CD2-AE13-2C6EF8EECAFF}"/>
              </a:ext>
            </a:extLst>
          </p:cNvPr>
          <p:cNvSpPr txBox="1"/>
          <p:nvPr/>
        </p:nvSpPr>
        <p:spPr>
          <a:xfrm>
            <a:off x="7845713" y="4721997"/>
            <a:ext cx="2756095" cy="553998"/>
          </a:xfrm>
          <a:prstGeom prst="rect">
            <a:avLst/>
          </a:prstGeom>
          <a:noFill/>
        </p:spPr>
        <p:txBody>
          <a:bodyPr wrap="square" lIns="0" tIns="0" rIns="0" bIns="0" rtlCol="0">
            <a:spAutoFit/>
          </a:bodyPr>
          <a:lstStyle/>
          <a:p>
            <a:pPr algn="just"/>
            <a:r>
              <a:rPr lang="zh-CN" altLang="en-US" sz="1200" dirty="0">
                <a:solidFill>
                  <a:srgbClr val="3F3F3F"/>
                </a:solidFill>
                <a:cs typeface="+mn-ea"/>
                <a:sym typeface="+mn-lt"/>
              </a:rPr>
              <a:t>标题数字等都可以通过点击和重新输入进行更改，顶部“开始”面板中可以对字体、字号、颜色、行距等进行修改。</a:t>
            </a:r>
          </a:p>
        </p:txBody>
      </p:sp>
      <p:sp>
        <p:nvSpPr>
          <p:cNvPr id="24" name="Text Placeholder 2">
            <a:extLst>
              <a:ext uri="{FF2B5EF4-FFF2-40B4-BE49-F238E27FC236}">
                <a16:creationId xmlns:a16="http://schemas.microsoft.com/office/drawing/2014/main" id="{0FC9F6C7-534A-4B10-8F6C-7CA91CD97EB0}"/>
              </a:ext>
            </a:extLst>
          </p:cNvPr>
          <p:cNvSpPr txBox="1"/>
          <p:nvPr/>
        </p:nvSpPr>
        <p:spPr>
          <a:xfrm>
            <a:off x="4961439" y="3347535"/>
            <a:ext cx="2382516" cy="324711"/>
          </a:xfrm>
          <a:prstGeom prst="rect">
            <a:avLst/>
          </a:prstGeom>
          <a:noFill/>
        </p:spPr>
        <p:txBody>
          <a:bodyPr vert="horz" lIns="91427" tIns="45715" rIns="91427" bIns="45715"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F3F3F"/>
                </a:solidFill>
                <a:cs typeface="+mn-ea"/>
                <a:sym typeface="+mn-lt"/>
              </a:rPr>
              <a:t>输入标题文本</a:t>
            </a:r>
            <a:endParaRPr lang="en-US" altLang="zh-CN" sz="2000" dirty="0">
              <a:solidFill>
                <a:srgbClr val="3F3F3F"/>
              </a:solidFill>
              <a:cs typeface="+mn-ea"/>
              <a:sym typeface="+mn-lt"/>
            </a:endParaRPr>
          </a:p>
        </p:txBody>
      </p:sp>
      <p:sp>
        <p:nvSpPr>
          <p:cNvPr id="25" name="Text Placeholder 2">
            <a:extLst>
              <a:ext uri="{FF2B5EF4-FFF2-40B4-BE49-F238E27FC236}">
                <a16:creationId xmlns:a16="http://schemas.microsoft.com/office/drawing/2014/main" id="{BA551EA9-AA7E-471E-AF46-92025AFBAB72}"/>
              </a:ext>
            </a:extLst>
          </p:cNvPr>
          <p:cNvSpPr txBox="1"/>
          <p:nvPr/>
        </p:nvSpPr>
        <p:spPr>
          <a:xfrm>
            <a:off x="1920387" y="1959396"/>
            <a:ext cx="2426491" cy="324709"/>
          </a:xfrm>
          <a:prstGeom prst="rect">
            <a:avLst/>
          </a:prstGeom>
          <a:noFill/>
        </p:spPr>
        <p:txBody>
          <a:bodyPr vert="horz" lIns="91427" tIns="45715" rIns="91427" bIns="45715"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800" dirty="0">
                <a:solidFill>
                  <a:srgbClr val="3F3F3F"/>
                </a:solidFill>
                <a:cs typeface="+mn-ea"/>
                <a:sym typeface="+mn-lt"/>
              </a:rPr>
              <a:t>输入标题文本</a:t>
            </a:r>
            <a:endParaRPr lang="en-US" altLang="zh-CN" sz="1800" dirty="0">
              <a:solidFill>
                <a:srgbClr val="3F3F3F"/>
              </a:solidFill>
              <a:cs typeface="+mn-ea"/>
              <a:sym typeface="+mn-lt"/>
            </a:endParaRPr>
          </a:p>
        </p:txBody>
      </p:sp>
      <p:sp>
        <p:nvSpPr>
          <p:cNvPr id="26" name="TextBox 70">
            <a:extLst>
              <a:ext uri="{FF2B5EF4-FFF2-40B4-BE49-F238E27FC236}">
                <a16:creationId xmlns:a16="http://schemas.microsoft.com/office/drawing/2014/main" id="{25B8F590-FFAD-467A-BAA1-00F44A5FE5D3}"/>
              </a:ext>
            </a:extLst>
          </p:cNvPr>
          <p:cNvSpPr txBox="1"/>
          <p:nvPr/>
        </p:nvSpPr>
        <p:spPr>
          <a:xfrm>
            <a:off x="1513968" y="2284107"/>
            <a:ext cx="2756096" cy="553998"/>
          </a:xfrm>
          <a:prstGeom prst="rect">
            <a:avLst/>
          </a:prstGeom>
          <a:noFill/>
        </p:spPr>
        <p:txBody>
          <a:bodyPr wrap="square" lIns="0" tIns="0" rIns="0" bIns="0" rtlCol="0">
            <a:spAutoFit/>
          </a:bodyPr>
          <a:lstStyle/>
          <a:p>
            <a:pPr algn="r"/>
            <a:r>
              <a:rPr lang="zh-CN" altLang="en-US" sz="1200" dirty="0">
                <a:solidFill>
                  <a:srgbClr val="3F3F3F"/>
                </a:solidFill>
                <a:cs typeface="+mn-ea"/>
                <a:sym typeface="+mn-lt"/>
              </a:rPr>
              <a:t>标题数字等都可以通过点击和重新输入进行更改，顶部“开始”面板中可以对字体、字号、颜色、行距等进行修改。</a:t>
            </a:r>
          </a:p>
        </p:txBody>
      </p:sp>
      <p:sp>
        <p:nvSpPr>
          <p:cNvPr id="27" name="Text Placeholder 2">
            <a:extLst>
              <a:ext uri="{FF2B5EF4-FFF2-40B4-BE49-F238E27FC236}">
                <a16:creationId xmlns:a16="http://schemas.microsoft.com/office/drawing/2014/main" id="{93D49D16-A5BB-47E8-B696-D229E471EF39}"/>
              </a:ext>
            </a:extLst>
          </p:cNvPr>
          <p:cNvSpPr txBox="1"/>
          <p:nvPr/>
        </p:nvSpPr>
        <p:spPr>
          <a:xfrm>
            <a:off x="1495913" y="3201188"/>
            <a:ext cx="2426491" cy="324709"/>
          </a:xfrm>
          <a:prstGeom prst="rect">
            <a:avLst/>
          </a:prstGeom>
          <a:noFill/>
        </p:spPr>
        <p:txBody>
          <a:bodyPr vert="horz" lIns="91427" tIns="45715" rIns="91427" bIns="45715"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800" dirty="0">
                <a:solidFill>
                  <a:srgbClr val="3F3F3F"/>
                </a:solidFill>
                <a:cs typeface="+mn-ea"/>
                <a:sym typeface="+mn-lt"/>
              </a:rPr>
              <a:t>输入标题文本</a:t>
            </a:r>
            <a:endParaRPr lang="en-US" altLang="zh-CN" sz="1800" dirty="0">
              <a:solidFill>
                <a:srgbClr val="3F3F3F"/>
              </a:solidFill>
              <a:cs typeface="+mn-ea"/>
              <a:sym typeface="+mn-lt"/>
            </a:endParaRPr>
          </a:p>
        </p:txBody>
      </p:sp>
      <p:sp>
        <p:nvSpPr>
          <p:cNvPr id="28" name="TextBox 70">
            <a:extLst>
              <a:ext uri="{FF2B5EF4-FFF2-40B4-BE49-F238E27FC236}">
                <a16:creationId xmlns:a16="http://schemas.microsoft.com/office/drawing/2014/main" id="{E679CF6A-D615-4FC5-BA38-9FFB269C29CC}"/>
              </a:ext>
            </a:extLst>
          </p:cNvPr>
          <p:cNvSpPr txBox="1"/>
          <p:nvPr/>
        </p:nvSpPr>
        <p:spPr>
          <a:xfrm>
            <a:off x="1089495" y="3525897"/>
            <a:ext cx="2756096" cy="553998"/>
          </a:xfrm>
          <a:prstGeom prst="rect">
            <a:avLst/>
          </a:prstGeom>
          <a:noFill/>
        </p:spPr>
        <p:txBody>
          <a:bodyPr wrap="square" lIns="0" tIns="0" rIns="0" bIns="0" rtlCol="0">
            <a:spAutoFit/>
          </a:bodyPr>
          <a:lstStyle/>
          <a:p>
            <a:pPr algn="r"/>
            <a:r>
              <a:rPr lang="zh-CN" altLang="en-US" sz="1200" dirty="0">
                <a:solidFill>
                  <a:srgbClr val="3F3F3F"/>
                </a:solidFill>
                <a:cs typeface="+mn-ea"/>
                <a:sym typeface="+mn-lt"/>
              </a:rPr>
              <a:t>标题数字等都可以通过点击和重新输入进行更改，顶部“开始”面板中可以对字体、字号、颜色、行距等进行修改。</a:t>
            </a:r>
          </a:p>
        </p:txBody>
      </p:sp>
      <p:sp>
        <p:nvSpPr>
          <p:cNvPr id="29" name="Text Placeholder 2">
            <a:extLst>
              <a:ext uri="{FF2B5EF4-FFF2-40B4-BE49-F238E27FC236}">
                <a16:creationId xmlns:a16="http://schemas.microsoft.com/office/drawing/2014/main" id="{AFD17B92-3E57-4310-8B60-099FCEB9C7A7}"/>
              </a:ext>
            </a:extLst>
          </p:cNvPr>
          <p:cNvSpPr txBox="1"/>
          <p:nvPr/>
        </p:nvSpPr>
        <p:spPr>
          <a:xfrm>
            <a:off x="2063811" y="4400828"/>
            <a:ext cx="2426491" cy="324709"/>
          </a:xfrm>
          <a:prstGeom prst="rect">
            <a:avLst/>
          </a:prstGeom>
          <a:noFill/>
        </p:spPr>
        <p:txBody>
          <a:bodyPr vert="horz" lIns="91427" tIns="45715" rIns="91427" bIns="45715"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800" dirty="0">
                <a:solidFill>
                  <a:srgbClr val="3F3F3F"/>
                </a:solidFill>
                <a:cs typeface="+mn-ea"/>
                <a:sym typeface="+mn-lt"/>
              </a:rPr>
              <a:t>输入标题文本</a:t>
            </a:r>
            <a:endParaRPr lang="en-US" altLang="zh-CN" sz="1800" dirty="0">
              <a:solidFill>
                <a:srgbClr val="3F3F3F"/>
              </a:solidFill>
              <a:cs typeface="+mn-ea"/>
              <a:sym typeface="+mn-lt"/>
            </a:endParaRPr>
          </a:p>
        </p:txBody>
      </p:sp>
      <p:sp>
        <p:nvSpPr>
          <p:cNvPr id="30" name="TextBox 70">
            <a:extLst>
              <a:ext uri="{FF2B5EF4-FFF2-40B4-BE49-F238E27FC236}">
                <a16:creationId xmlns:a16="http://schemas.microsoft.com/office/drawing/2014/main" id="{A3A497C8-4078-4920-BE60-9567A41D83B5}"/>
              </a:ext>
            </a:extLst>
          </p:cNvPr>
          <p:cNvSpPr txBox="1"/>
          <p:nvPr/>
        </p:nvSpPr>
        <p:spPr>
          <a:xfrm>
            <a:off x="1657392" y="4725539"/>
            <a:ext cx="2756096" cy="553998"/>
          </a:xfrm>
          <a:prstGeom prst="rect">
            <a:avLst/>
          </a:prstGeom>
          <a:noFill/>
        </p:spPr>
        <p:txBody>
          <a:bodyPr wrap="square" lIns="0" tIns="0" rIns="0" bIns="0" rtlCol="0">
            <a:spAutoFit/>
          </a:bodyPr>
          <a:lstStyle/>
          <a:p>
            <a:pPr algn="r"/>
            <a:r>
              <a:rPr lang="zh-CN" altLang="en-US" sz="1200" dirty="0">
                <a:solidFill>
                  <a:srgbClr val="3F3F3F"/>
                </a:solidFill>
                <a:cs typeface="+mn-ea"/>
                <a:sym typeface="+mn-lt"/>
              </a:rPr>
              <a:t>标题数字等都可以通过点击和重新输入进行更改，顶部“开始”面板中可以对字体、字号、颜色、行距等进行修改。</a:t>
            </a:r>
          </a:p>
        </p:txBody>
      </p:sp>
      <p:sp>
        <p:nvSpPr>
          <p:cNvPr id="31" name="KSO_Shape">
            <a:extLst>
              <a:ext uri="{FF2B5EF4-FFF2-40B4-BE49-F238E27FC236}">
                <a16:creationId xmlns:a16="http://schemas.microsoft.com/office/drawing/2014/main" id="{CDBA7823-AEEF-4673-AE7A-3BA04AB8A293}"/>
              </a:ext>
            </a:extLst>
          </p:cNvPr>
          <p:cNvSpPr>
            <a:spLocks/>
          </p:cNvSpPr>
          <p:nvPr/>
        </p:nvSpPr>
        <p:spPr bwMode="auto">
          <a:xfrm>
            <a:off x="7175368" y="4531336"/>
            <a:ext cx="280552" cy="308866"/>
          </a:xfrm>
          <a:custGeom>
            <a:avLst/>
            <a:gdLst>
              <a:gd name="T0" fmla="*/ 1478682 w 5929"/>
              <a:gd name="T1" fmla="*/ 292493 h 6526"/>
              <a:gd name="T2" fmla="*/ 1443934 w 5929"/>
              <a:gd name="T3" fmla="*/ 257756 h 6526"/>
              <a:gd name="T4" fmla="*/ 395074 w 5929"/>
              <a:gd name="T5" fmla="*/ 34445 h 6526"/>
              <a:gd name="T6" fmla="*/ 274187 w 5929"/>
              <a:gd name="T7" fmla="*/ 203169 h 6526"/>
              <a:gd name="T8" fmla="*/ 195931 w 5929"/>
              <a:gd name="T9" fmla="*/ 389115 h 6526"/>
              <a:gd name="T10" fmla="*/ 160307 w 5929"/>
              <a:gd name="T11" fmla="*/ 585570 h 6526"/>
              <a:gd name="T12" fmla="*/ 167315 w 5929"/>
              <a:gd name="T13" fmla="*/ 784068 h 6526"/>
              <a:gd name="T14" fmla="*/ 217247 w 5929"/>
              <a:gd name="T15" fmla="*/ 977896 h 6526"/>
              <a:gd name="T16" fmla="*/ 309811 w 5929"/>
              <a:gd name="T17" fmla="*/ 1158880 h 6526"/>
              <a:gd name="T18" fmla="*/ 427778 w 5929"/>
              <a:gd name="T19" fmla="*/ 1303667 h 6526"/>
              <a:gd name="T20" fmla="*/ 591882 w 5929"/>
              <a:gd name="T21" fmla="*/ 1434150 h 6526"/>
              <a:gd name="T22" fmla="*/ 774673 w 5929"/>
              <a:gd name="T23" fmla="*/ 1521723 h 6526"/>
              <a:gd name="T24" fmla="*/ 969436 w 5929"/>
              <a:gd name="T25" fmla="*/ 1566677 h 6526"/>
              <a:gd name="T26" fmla="*/ 1167995 w 5929"/>
              <a:gd name="T27" fmla="*/ 1569012 h 6526"/>
              <a:gd name="T28" fmla="*/ 1363342 w 5929"/>
              <a:gd name="T29" fmla="*/ 1528729 h 6526"/>
              <a:gd name="T30" fmla="*/ 1548178 w 5929"/>
              <a:gd name="T31" fmla="*/ 1445827 h 6526"/>
              <a:gd name="T32" fmla="*/ 1714617 w 5929"/>
              <a:gd name="T33" fmla="*/ 1320014 h 6526"/>
              <a:gd name="T34" fmla="*/ 284991 w 5929"/>
              <a:gd name="T35" fmla="*/ 957754 h 6526"/>
              <a:gd name="T36" fmla="*/ 228635 w 5929"/>
              <a:gd name="T37" fmla="*/ 742033 h 6526"/>
              <a:gd name="T38" fmla="*/ 228051 w 5929"/>
              <a:gd name="T39" fmla="*/ 552292 h 6526"/>
              <a:gd name="T40" fmla="*/ 264843 w 5929"/>
              <a:gd name="T41" fmla="*/ 392326 h 6526"/>
              <a:gd name="T42" fmla="*/ 320323 w 5929"/>
              <a:gd name="T43" fmla="*/ 266221 h 6526"/>
              <a:gd name="T44" fmla="*/ 405002 w 5929"/>
              <a:gd name="T45" fmla="*/ 140992 h 6526"/>
              <a:gd name="T46" fmla="*/ 467782 w 5929"/>
              <a:gd name="T47" fmla="*/ 237030 h 6526"/>
              <a:gd name="T48" fmla="*/ 387190 w 5929"/>
              <a:gd name="T49" fmla="*/ 363719 h 6526"/>
              <a:gd name="T50" fmla="*/ 338427 w 5929"/>
              <a:gd name="T51" fmla="*/ 486029 h 6526"/>
              <a:gd name="T52" fmla="*/ 305723 w 5929"/>
              <a:gd name="T53" fmla="*/ 643076 h 6526"/>
              <a:gd name="T54" fmla="*/ 301635 w 5929"/>
              <a:gd name="T55" fmla="*/ 834569 h 6526"/>
              <a:gd name="T56" fmla="*/ 339887 w 5929"/>
              <a:gd name="T57" fmla="*/ 1060215 h 6526"/>
              <a:gd name="T58" fmla="*/ 566186 w 5929"/>
              <a:gd name="T59" fmla="*/ 1663591 h 6526"/>
              <a:gd name="T60" fmla="*/ 553922 w 5929"/>
              <a:gd name="T61" fmla="*/ 1538946 h 6526"/>
              <a:gd name="T62" fmla="*/ 519466 w 5929"/>
              <a:gd name="T63" fmla="*/ 1472099 h 6526"/>
              <a:gd name="T64" fmla="*/ 482966 w 5929"/>
              <a:gd name="T65" fmla="*/ 1447870 h 6526"/>
              <a:gd name="T66" fmla="*/ 430406 w 5929"/>
              <a:gd name="T67" fmla="*/ 1436778 h 6526"/>
              <a:gd name="T68" fmla="*/ 375802 w 5929"/>
              <a:gd name="T69" fmla="*/ 1439989 h 6526"/>
              <a:gd name="T70" fmla="*/ 330251 w 5929"/>
              <a:gd name="T71" fmla="*/ 1457503 h 6526"/>
              <a:gd name="T72" fmla="*/ 294919 w 5929"/>
              <a:gd name="T73" fmla="*/ 1494576 h 6526"/>
              <a:gd name="T74" fmla="*/ 270683 w 5929"/>
              <a:gd name="T75" fmla="*/ 1579229 h 6526"/>
              <a:gd name="T76" fmla="*/ 256083 w 5929"/>
              <a:gd name="T77" fmla="*/ 1702123 h 6526"/>
              <a:gd name="T78" fmla="*/ 212283 w 5929"/>
              <a:gd name="T79" fmla="*/ 1758462 h 6526"/>
              <a:gd name="T80" fmla="*/ 163811 w 5929"/>
              <a:gd name="T81" fmla="*/ 1784150 h 6526"/>
              <a:gd name="T82" fmla="*/ 70956 w 5929"/>
              <a:gd name="T83" fmla="*/ 1795826 h 6526"/>
              <a:gd name="T84" fmla="*/ 27448 w 5929"/>
              <a:gd name="T85" fmla="*/ 1814216 h 6526"/>
              <a:gd name="T86" fmla="*/ 5840 w 5929"/>
              <a:gd name="T87" fmla="*/ 1856251 h 6526"/>
              <a:gd name="T88" fmla="*/ 831905 w 5929"/>
              <a:gd name="T89" fmla="*/ 1895367 h 6526"/>
              <a:gd name="T90" fmla="*/ 818765 w 5929"/>
              <a:gd name="T91" fmla="*/ 1833190 h 6526"/>
              <a:gd name="T92" fmla="*/ 790733 w 5929"/>
              <a:gd name="T93" fmla="*/ 1804291 h 6526"/>
              <a:gd name="T94" fmla="*/ 711601 w 5929"/>
              <a:gd name="T95" fmla="*/ 1791739 h 6526"/>
              <a:gd name="T96" fmla="*/ 646485 w 5929"/>
              <a:gd name="T97" fmla="*/ 1775976 h 6526"/>
              <a:gd name="T98" fmla="*/ 599766 w 5929"/>
              <a:gd name="T99" fmla="*/ 1738028 h 6526"/>
              <a:gd name="T100" fmla="*/ 299299 w 5929"/>
              <a:gd name="T101" fmla="*/ 1676727 h 6526"/>
              <a:gd name="T102" fmla="*/ 297255 w 5929"/>
              <a:gd name="T103" fmla="*/ 1599663 h 6526"/>
              <a:gd name="T104" fmla="*/ 311563 w 5929"/>
              <a:gd name="T105" fmla="*/ 1537486 h 6526"/>
              <a:gd name="T106" fmla="*/ 336967 w 5929"/>
              <a:gd name="T107" fmla="*/ 1496619 h 6526"/>
              <a:gd name="T108" fmla="*/ 397702 w 5929"/>
              <a:gd name="T109" fmla="*/ 1461590 h 6526"/>
              <a:gd name="T110" fmla="*/ 430990 w 5929"/>
              <a:gd name="T111" fmla="*/ 1461006 h 6526"/>
              <a:gd name="T112" fmla="*/ 366751 w 5929"/>
              <a:gd name="T113" fmla="*/ 1534859 h 6526"/>
              <a:gd name="T114" fmla="*/ 315359 w 5929"/>
              <a:gd name="T115" fmla="*/ 1632941 h 65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29" h="6526">
                <a:moveTo>
                  <a:pt x="5068" y="3604"/>
                </a:moveTo>
                <a:lnTo>
                  <a:pt x="5081" y="1083"/>
                </a:lnTo>
                <a:lnTo>
                  <a:pt x="5080" y="1071"/>
                </a:lnTo>
                <a:lnTo>
                  <a:pt x="5079" y="1061"/>
                </a:lnTo>
                <a:lnTo>
                  <a:pt x="5075" y="1041"/>
                </a:lnTo>
                <a:lnTo>
                  <a:pt x="5071" y="1022"/>
                </a:lnTo>
                <a:lnTo>
                  <a:pt x="5064" y="1002"/>
                </a:lnTo>
                <a:lnTo>
                  <a:pt x="5056" y="986"/>
                </a:lnTo>
                <a:lnTo>
                  <a:pt x="5047" y="969"/>
                </a:lnTo>
                <a:lnTo>
                  <a:pt x="5036" y="953"/>
                </a:lnTo>
                <a:lnTo>
                  <a:pt x="5024" y="937"/>
                </a:lnTo>
                <a:lnTo>
                  <a:pt x="5010" y="923"/>
                </a:lnTo>
                <a:lnTo>
                  <a:pt x="4995" y="911"/>
                </a:lnTo>
                <a:lnTo>
                  <a:pt x="4980" y="901"/>
                </a:lnTo>
                <a:lnTo>
                  <a:pt x="4963" y="891"/>
                </a:lnTo>
                <a:lnTo>
                  <a:pt x="4945" y="883"/>
                </a:lnTo>
                <a:lnTo>
                  <a:pt x="4925" y="876"/>
                </a:lnTo>
                <a:lnTo>
                  <a:pt x="4906" y="872"/>
                </a:lnTo>
                <a:lnTo>
                  <a:pt x="4887" y="869"/>
                </a:lnTo>
                <a:lnTo>
                  <a:pt x="4866" y="868"/>
                </a:lnTo>
                <a:lnTo>
                  <a:pt x="2333" y="868"/>
                </a:lnTo>
                <a:lnTo>
                  <a:pt x="1465" y="0"/>
                </a:lnTo>
                <a:lnTo>
                  <a:pt x="1409" y="58"/>
                </a:lnTo>
                <a:lnTo>
                  <a:pt x="1353" y="118"/>
                </a:lnTo>
                <a:lnTo>
                  <a:pt x="1300" y="179"/>
                </a:lnTo>
                <a:lnTo>
                  <a:pt x="1249" y="240"/>
                </a:lnTo>
                <a:lnTo>
                  <a:pt x="1199" y="302"/>
                </a:lnTo>
                <a:lnTo>
                  <a:pt x="1152" y="366"/>
                </a:lnTo>
                <a:lnTo>
                  <a:pt x="1105" y="430"/>
                </a:lnTo>
                <a:lnTo>
                  <a:pt x="1061" y="495"/>
                </a:lnTo>
                <a:lnTo>
                  <a:pt x="1018" y="561"/>
                </a:lnTo>
                <a:lnTo>
                  <a:pt x="978" y="628"/>
                </a:lnTo>
                <a:lnTo>
                  <a:pt x="939" y="696"/>
                </a:lnTo>
                <a:lnTo>
                  <a:pt x="902" y="764"/>
                </a:lnTo>
                <a:lnTo>
                  <a:pt x="867" y="833"/>
                </a:lnTo>
                <a:lnTo>
                  <a:pt x="833" y="903"/>
                </a:lnTo>
                <a:lnTo>
                  <a:pt x="802" y="973"/>
                </a:lnTo>
                <a:lnTo>
                  <a:pt x="772" y="1044"/>
                </a:lnTo>
                <a:lnTo>
                  <a:pt x="744" y="1116"/>
                </a:lnTo>
                <a:lnTo>
                  <a:pt x="718" y="1188"/>
                </a:lnTo>
                <a:lnTo>
                  <a:pt x="693" y="1261"/>
                </a:lnTo>
                <a:lnTo>
                  <a:pt x="671" y="1333"/>
                </a:lnTo>
                <a:lnTo>
                  <a:pt x="651" y="1406"/>
                </a:lnTo>
                <a:lnTo>
                  <a:pt x="631" y="1481"/>
                </a:lnTo>
                <a:lnTo>
                  <a:pt x="614" y="1555"/>
                </a:lnTo>
                <a:lnTo>
                  <a:pt x="599" y="1630"/>
                </a:lnTo>
                <a:lnTo>
                  <a:pt x="585" y="1704"/>
                </a:lnTo>
                <a:lnTo>
                  <a:pt x="573" y="1779"/>
                </a:lnTo>
                <a:lnTo>
                  <a:pt x="564" y="1854"/>
                </a:lnTo>
                <a:lnTo>
                  <a:pt x="555" y="1930"/>
                </a:lnTo>
                <a:lnTo>
                  <a:pt x="549" y="2006"/>
                </a:lnTo>
                <a:lnTo>
                  <a:pt x="545" y="2081"/>
                </a:lnTo>
                <a:lnTo>
                  <a:pt x="541" y="2157"/>
                </a:lnTo>
                <a:lnTo>
                  <a:pt x="541" y="2232"/>
                </a:lnTo>
                <a:lnTo>
                  <a:pt x="541" y="2308"/>
                </a:lnTo>
                <a:lnTo>
                  <a:pt x="545" y="2384"/>
                </a:lnTo>
                <a:lnTo>
                  <a:pt x="549" y="2459"/>
                </a:lnTo>
                <a:lnTo>
                  <a:pt x="555" y="2535"/>
                </a:lnTo>
                <a:lnTo>
                  <a:pt x="564" y="2610"/>
                </a:lnTo>
                <a:lnTo>
                  <a:pt x="573" y="2686"/>
                </a:lnTo>
                <a:lnTo>
                  <a:pt x="585" y="2761"/>
                </a:lnTo>
                <a:lnTo>
                  <a:pt x="599" y="2835"/>
                </a:lnTo>
                <a:lnTo>
                  <a:pt x="614" y="2910"/>
                </a:lnTo>
                <a:lnTo>
                  <a:pt x="631" y="2984"/>
                </a:lnTo>
                <a:lnTo>
                  <a:pt x="651" y="3058"/>
                </a:lnTo>
                <a:lnTo>
                  <a:pt x="671" y="3132"/>
                </a:lnTo>
                <a:lnTo>
                  <a:pt x="693" y="3204"/>
                </a:lnTo>
                <a:lnTo>
                  <a:pt x="718" y="3277"/>
                </a:lnTo>
                <a:lnTo>
                  <a:pt x="744" y="3350"/>
                </a:lnTo>
                <a:lnTo>
                  <a:pt x="772" y="3421"/>
                </a:lnTo>
                <a:lnTo>
                  <a:pt x="802" y="3492"/>
                </a:lnTo>
                <a:lnTo>
                  <a:pt x="833" y="3562"/>
                </a:lnTo>
                <a:lnTo>
                  <a:pt x="867" y="3632"/>
                </a:lnTo>
                <a:lnTo>
                  <a:pt x="902" y="3701"/>
                </a:lnTo>
                <a:lnTo>
                  <a:pt x="939" y="3769"/>
                </a:lnTo>
                <a:lnTo>
                  <a:pt x="978" y="3837"/>
                </a:lnTo>
                <a:lnTo>
                  <a:pt x="1018" y="3904"/>
                </a:lnTo>
                <a:lnTo>
                  <a:pt x="1061" y="3970"/>
                </a:lnTo>
                <a:lnTo>
                  <a:pt x="1105" y="4036"/>
                </a:lnTo>
                <a:lnTo>
                  <a:pt x="1152" y="4100"/>
                </a:lnTo>
                <a:lnTo>
                  <a:pt x="1199" y="4163"/>
                </a:lnTo>
                <a:lnTo>
                  <a:pt x="1249" y="4225"/>
                </a:lnTo>
                <a:lnTo>
                  <a:pt x="1300" y="4287"/>
                </a:lnTo>
                <a:lnTo>
                  <a:pt x="1353" y="4347"/>
                </a:lnTo>
                <a:lnTo>
                  <a:pt x="1409" y="4407"/>
                </a:lnTo>
                <a:lnTo>
                  <a:pt x="1465" y="4466"/>
                </a:lnTo>
                <a:lnTo>
                  <a:pt x="1524" y="4522"/>
                </a:lnTo>
                <a:lnTo>
                  <a:pt x="1584" y="4577"/>
                </a:lnTo>
                <a:lnTo>
                  <a:pt x="1643" y="4630"/>
                </a:lnTo>
                <a:lnTo>
                  <a:pt x="1705" y="4682"/>
                </a:lnTo>
                <a:lnTo>
                  <a:pt x="1768" y="4732"/>
                </a:lnTo>
                <a:lnTo>
                  <a:pt x="1831" y="4779"/>
                </a:lnTo>
                <a:lnTo>
                  <a:pt x="1895" y="4826"/>
                </a:lnTo>
                <a:lnTo>
                  <a:pt x="1960" y="4870"/>
                </a:lnTo>
                <a:lnTo>
                  <a:pt x="2027" y="4913"/>
                </a:lnTo>
                <a:lnTo>
                  <a:pt x="2094" y="4953"/>
                </a:lnTo>
                <a:lnTo>
                  <a:pt x="2161" y="4991"/>
                </a:lnTo>
                <a:lnTo>
                  <a:pt x="2230" y="5029"/>
                </a:lnTo>
                <a:lnTo>
                  <a:pt x="2299" y="5064"/>
                </a:lnTo>
                <a:lnTo>
                  <a:pt x="2369" y="5098"/>
                </a:lnTo>
                <a:lnTo>
                  <a:pt x="2439" y="5129"/>
                </a:lnTo>
                <a:lnTo>
                  <a:pt x="2510" y="5159"/>
                </a:lnTo>
                <a:lnTo>
                  <a:pt x="2581" y="5187"/>
                </a:lnTo>
                <a:lnTo>
                  <a:pt x="2653" y="5213"/>
                </a:lnTo>
                <a:lnTo>
                  <a:pt x="2725" y="5237"/>
                </a:lnTo>
                <a:lnTo>
                  <a:pt x="2799" y="5260"/>
                </a:lnTo>
                <a:lnTo>
                  <a:pt x="2872" y="5280"/>
                </a:lnTo>
                <a:lnTo>
                  <a:pt x="2947" y="5300"/>
                </a:lnTo>
                <a:lnTo>
                  <a:pt x="3020" y="5316"/>
                </a:lnTo>
                <a:lnTo>
                  <a:pt x="3094" y="5332"/>
                </a:lnTo>
                <a:lnTo>
                  <a:pt x="3170" y="5346"/>
                </a:lnTo>
                <a:lnTo>
                  <a:pt x="3244" y="5357"/>
                </a:lnTo>
                <a:lnTo>
                  <a:pt x="3320" y="5367"/>
                </a:lnTo>
                <a:lnTo>
                  <a:pt x="3396" y="5375"/>
                </a:lnTo>
                <a:lnTo>
                  <a:pt x="3471" y="5382"/>
                </a:lnTo>
                <a:lnTo>
                  <a:pt x="3547" y="5386"/>
                </a:lnTo>
                <a:lnTo>
                  <a:pt x="3622" y="5389"/>
                </a:lnTo>
                <a:lnTo>
                  <a:pt x="3698" y="5390"/>
                </a:lnTo>
                <a:lnTo>
                  <a:pt x="3773" y="5389"/>
                </a:lnTo>
                <a:lnTo>
                  <a:pt x="3849" y="5386"/>
                </a:lnTo>
                <a:lnTo>
                  <a:pt x="3925" y="5382"/>
                </a:lnTo>
                <a:lnTo>
                  <a:pt x="4000" y="5375"/>
                </a:lnTo>
                <a:lnTo>
                  <a:pt x="4076" y="5367"/>
                </a:lnTo>
                <a:lnTo>
                  <a:pt x="4151" y="5357"/>
                </a:lnTo>
                <a:lnTo>
                  <a:pt x="4226" y="5346"/>
                </a:lnTo>
                <a:lnTo>
                  <a:pt x="4300" y="5332"/>
                </a:lnTo>
                <a:lnTo>
                  <a:pt x="4375" y="5316"/>
                </a:lnTo>
                <a:lnTo>
                  <a:pt x="4449" y="5300"/>
                </a:lnTo>
                <a:lnTo>
                  <a:pt x="4523" y="5280"/>
                </a:lnTo>
                <a:lnTo>
                  <a:pt x="4596" y="5260"/>
                </a:lnTo>
                <a:lnTo>
                  <a:pt x="4669" y="5237"/>
                </a:lnTo>
                <a:lnTo>
                  <a:pt x="4741" y="5213"/>
                </a:lnTo>
                <a:lnTo>
                  <a:pt x="4814" y="5187"/>
                </a:lnTo>
                <a:lnTo>
                  <a:pt x="4886" y="5159"/>
                </a:lnTo>
                <a:lnTo>
                  <a:pt x="4957" y="5129"/>
                </a:lnTo>
                <a:lnTo>
                  <a:pt x="5027" y="5098"/>
                </a:lnTo>
                <a:lnTo>
                  <a:pt x="5097" y="5064"/>
                </a:lnTo>
                <a:lnTo>
                  <a:pt x="5166" y="5029"/>
                </a:lnTo>
                <a:lnTo>
                  <a:pt x="5235" y="4991"/>
                </a:lnTo>
                <a:lnTo>
                  <a:pt x="5302" y="4953"/>
                </a:lnTo>
                <a:lnTo>
                  <a:pt x="5369" y="4913"/>
                </a:lnTo>
                <a:lnTo>
                  <a:pt x="5434" y="4870"/>
                </a:lnTo>
                <a:lnTo>
                  <a:pt x="5500" y="4826"/>
                </a:lnTo>
                <a:lnTo>
                  <a:pt x="5564" y="4779"/>
                </a:lnTo>
                <a:lnTo>
                  <a:pt x="5627" y="4732"/>
                </a:lnTo>
                <a:lnTo>
                  <a:pt x="5690" y="4682"/>
                </a:lnTo>
                <a:lnTo>
                  <a:pt x="5751" y="4630"/>
                </a:lnTo>
                <a:lnTo>
                  <a:pt x="5812" y="4577"/>
                </a:lnTo>
                <a:lnTo>
                  <a:pt x="5872" y="4522"/>
                </a:lnTo>
                <a:lnTo>
                  <a:pt x="5929" y="4466"/>
                </a:lnTo>
                <a:lnTo>
                  <a:pt x="5068" y="3604"/>
                </a:lnTo>
                <a:close/>
                <a:moveTo>
                  <a:pt x="1189" y="3725"/>
                </a:moveTo>
                <a:lnTo>
                  <a:pt x="1189" y="3725"/>
                </a:lnTo>
                <a:lnTo>
                  <a:pt x="1139" y="3634"/>
                </a:lnTo>
                <a:lnTo>
                  <a:pt x="1094" y="3545"/>
                </a:lnTo>
                <a:lnTo>
                  <a:pt x="1051" y="3456"/>
                </a:lnTo>
                <a:lnTo>
                  <a:pt x="1012" y="3368"/>
                </a:lnTo>
                <a:lnTo>
                  <a:pt x="976" y="3281"/>
                </a:lnTo>
                <a:lnTo>
                  <a:pt x="943" y="3195"/>
                </a:lnTo>
                <a:lnTo>
                  <a:pt x="913" y="3109"/>
                </a:lnTo>
                <a:lnTo>
                  <a:pt x="886" y="3026"/>
                </a:lnTo>
                <a:lnTo>
                  <a:pt x="863" y="2942"/>
                </a:lnTo>
                <a:lnTo>
                  <a:pt x="841" y="2860"/>
                </a:lnTo>
                <a:lnTo>
                  <a:pt x="823" y="2779"/>
                </a:lnTo>
                <a:lnTo>
                  <a:pt x="807" y="2698"/>
                </a:lnTo>
                <a:lnTo>
                  <a:pt x="794" y="2620"/>
                </a:lnTo>
                <a:lnTo>
                  <a:pt x="783" y="2542"/>
                </a:lnTo>
                <a:lnTo>
                  <a:pt x="775" y="2465"/>
                </a:lnTo>
                <a:lnTo>
                  <a:pt x="768" y="2389"/>
                </a:lnTo>
                <a:lnTo>
                  <a:pt x="765" y="2315"/>
                </a:lnTo>
                <a:lnTo>
                  <a:pt x="762" y="2241"/>
                </a:lnTo>
                <a:lnTo>
                  <a:pt x="762" y="2169"/>
                </a:lnTo>
                <a:lnTo>
                  <a:pt x="765" y="2098"/>
                </a:lnTo>
                <a:lnTo>
                  <a:pt x="768" y="2028"/>
                </a:lnTo>
                <a:lnTo>
                  <a:pt x="774" y="1959"/>
                </a:lnTo>
                <a:lnTo>
                  <a:pt x="781" y="1892"/>
                </a:lnTo>
                <a:lnTo>
                  <a:pt x="789" y="1826"/>
                </a:lnTo>
                <a:lnTo>
                  <a:pt x="801" y="1761"/>
                </a:lnTo>
                <a:lnTo>
                  <a:pt x="812" y="1698"/>
                </a:lnTo>
                <a:lnTo>
                  <a:pt x="824" y="1636"/>
                </a:lnTo>
                <a:lnTo>
                  <a:pt x="839" y="1575"/>
                </a:lnTo>
                <a:lnTo>
                  <a:pt x="855" y="1515"/>
                </a:lnTo>
                <a:lnTo>
                  <a:pt x="871" y="1456"/>
                </a:lnTo>
                <a:lnTo>
                  <a:pt x="889" y="1400"/>
                </a:lnTo>
                <a:lnTo>
                  <a:pt x="907" y="1344"/>
                </a:lnTo>
                <a:lnTo>
                  <a:pt x="926" y="1290"/>
                </a:lnTo>
                <a:lnTo>
                  <a:pt x="946" y="1238"/>
                </a:lnTo>
                <a:lnTo>
                  <a:pt x="966" y="1186"/>
                </a:lnTo>
                <a:lnTo>
                  <a:pt x="987" y="1137"/>
                </a:lnTo>
                <a:lnTo>
                  <a:pt x="1008" y="1089"/>
                </a:lnTo>
                <a:lnTo>
                  <a:pt x="1031" y="1043"/>
                </a:lnTo>
                <a:lnTo>
                  <a:pt x="1052" y="998"/>
                </a:lnTo>
                <a:lnTo>
                  <a:pt x="1075" y="954"/>
                </a:lnTo>
                <a:lnTo>
                  <a:pt x="1097" y="912"/>
                </a:lnTo>
                <a:lnTo>
                  <a:pt x="1120" y="872"/>
                </a:lnTo>
                <a:lnTo>
                  <a:pt x="1142" y="833"/>
                </a:lnTo>
                <a:lnTo>
                  <a:pt x="1164" y="796"/>
                </a:lnTo>
                <a:lnTo>
                  <a:pt x="1208" y="727"/>
                </a:lnTo>
                <a:lnTo>
                  <a:pt x="1250" y="664"/>
                </a:lnTo>
                <a:lnTo>
                  <a:pt x="1289" y="609"/>
                </a:lnTo>
                <a:lnTo>
                  <a:pt x="1326" y="559"/>
                </a:lnTo>
                <a:lnTo>
                  <a:pt x="1359" y="517"/>
                </a:lnTo>
                <a:lnTo>
                  <a:pt x="1387" y="483"/>
                </a:lnTo>
                <a:lnTo>
                  <a:pt x="1411" y="456"/>
                </a:lnTo>
                <a:lnTo>
                  <a:pt x="1428" y="437"/>
                </a:lnTo>
                <a:lnTo>
                  <a:pt x="1443" y="421"/>
                </a:lnTo>
                <a:lnTo>
                  <a:pt x="1698" y="705"/>
                </a:lnTo>
                <a:lnTo>
                  <a:pt x="1685" y="717"/>
                </a:lnTo>
                <a:lnTo>
                  <a:pt x="1652" y="753"/>
                </a:lnTo>
                <a:lnTo>
                  <a:pt x="1629" y="779"/>
                </a:lnTo>
                <a:lnTo>
                  <a:pt x="1602" y="812"/>
                </a:lnTo>
                <a:lnTo>
                  <a:pt x="1571" y="850"/>
                </a:lnTo>
                <a:lnTo>
                  <a:pt x="1537" y="895"/>
                </a:lnTo>
                <a:lnTo>
                  <a:pt x="1502" y="946"/>
                </a:lnTo>
                <a:lnTo>
                  <a:pt x="1465" y="1002"/>
                </a:lnTo>
                <a:lnTo>
                  <a:pt x="1426" y="1065"/>
                </a:lnTo>
                <a:lnTo>
                  <a:pt x="1386" y="1132"/>
                </a:lnTo>
                <a:lnTo>
                  <a:pt x="1367" y="1168"/>
                </a:lnTo>
                <a:lnTo>
                  <a:pt x="1347" y="1207"/>
                </a:lnTo>
                <a:lnTo>
                  <a:pt x="1326" y="1246"/>
                </a:lnTo>
                <a:lnTo>
                  <a:pt x="1307" y="1287"/>
                </a:lnTo>
                <a:lnTo>
                  <a:pt x="1287" y="1329"/>
                </a:lnTo>
                <a:lnTo>
                  <a:pt x="1268" y="1373"/>
                </a:lnTo>
                <a:lnTo>
                  <a:pt x="1249" y="1418"/>
                </a:lnTo>
                <a:lnTo>
                  <a:pt x="1230" y="1464"/>
                </a:lnTo>
                <a:lnTo>
                  <a:pt x="1211" y="1511"/>
                </a:lnTo>
                <a:lnTo>
                  <a:pt x="1194" y="1561"/>
                </a:lnTo>
                <a:lnTo>
                  <a:pt x="1176" y="1612"/>
                </a:lnTo>
                <a:lnTo>
                  <a:pt x="1159" y="1665"/>
                </a:lnTo>
                <a:lnTo>
                  <a:pt x="1144" y="1719"/>
                </a:lnTo>
                <a:lnTo>
                  <a:pt x="1128" y="1774"/>
                </a:lnTo>
                <a:lnTo>
                  <a:pt x="1114" y="1831"/>
                </a:lnTo>
                <a:lnTo>
                  <a:pt x="1100" y="1889"/>
                </a:lnTo>
                <a:lnTo>
                  <a:pt x="1087" y="1949"/>
                </a:lnTo>
                <a:lnTo>
                  <a:pt x="1076" y="2010"/>
                </a:lnTo>
                <a:lnTo>
                  <a:pt x="1065" y="2073"/>
                </a:lnTo>
                <a:lnTo>
                  <a:pt x="1056" y="2137"/>
                </a:lnTo>
                <a:lnTo>
                  <a:pt x="1047" y="2203"/>
                </a:lnTo>
                <a:lnTo>
                  <a:pt x="1040" y="2270"/>
                </a:lnTo>
                <a:lnTo>
                  <a:pt x="1033" y="2339"/>
                </a:lnTo>
                <a:lnTo>
                  <a:pt x="1029" y="2408"/>
                </a:lnTo>
                <a:lnTo>
                  <a:pt x="1025" y="2480"/>
                </a:lnTo>
                <a:lnTo>
                  <a:pt x="1024" y="2553"/>
                </a:lnTo>
                <a:lnTo>
                  <a:pt x="1024" y="2626"/>
                </a:lnTo>
                <a:lnTo>
                  <a:pt x="1025" y="2703"/>
                </a:lnTo>
                <a:lnTo>
                  <a:pt x="1029" y="2780"/>
                </a:lnTo>
                <a:lnTo>
                  <a:pt x="1033" y="2859"/>
                </a:lnTo>
                <a:lnTo>
                  <a:pt x="1040" y="2939"/>
                </a:lnTo>
                <a:lnTo>
                  <a:pt x="1048" y="3020"/>
                </a:lnTo>
                <a:lnTo>
                  <a:pt x="1058" y="3104"/>
                </a:lnTo>
                <a:lnTo>
                  <a:pt x="1070" y="3188"/>
                </a:lnTo>
                <a:lnTo>
                  <a:pt x="1085" y="3274"/>
                </a:lnTo>
                <a:lnTo>
                  <a:pt x="1101" y="3361"/>
                </a:lnTo>
                <a:lnTo>
                  <a:pt x="1120" y="3450"/>
                </a:lnTo>
                <a:lnTo>
                  <a:pt x="1140" y="3540"/>
                </a:lnTo>
                <a:lnTo>
                  <a:pt x="1164" y="3632"/>
                </a:lnTo>
                <a:lnTo>
                  <a:pt x="1189" y="3725"/>
                </a:lnTo>
                <a:close/>
                <a:moveTo>
                  <a:pt x="4632" y="3167"/>
                </a:moveTo>
                <a:lnTo>
                  <a:pt x="2763" y="1298"/>
                </a:lnTo>
                <a:lnTo>
                  <a:pt x="4632" y="1298"/>
                </a:lnTo>
                <a:lnTo>
                  <a:pt x="4632" y="3167"/>
                </a:lnTo>
                <a:close/>
                <a:moveTo>
                  <a:pt x="1942" y="5769"/>
                </a:moveTo>
                <a:lnTo>
                  <a:pt x="1942" y="5769"/>
                </a:lnTo>
                <a:lnTo>
                  <a:pt x="1939" y="5699"/>
                </a:lnTo>
                <a:lnTo>
                  <a:pt x="1937" y="5628"/>
                </a:lnTo>
                <a:lnTo>
                  <a:pt x="1933" y="5555"/>
                </a:lnTo>
                <a:lnTo>
                  <a:pt x="1929" y="5482"/>
                </a:lnTo>
                <a:lnTo>
                  <a:pt x="1925" y="5446"/>
                </a:lnTo>
                <a:lnTo>
                  <a:pt x="1921" y="5410"/>
                </a:lnTo>
                <a:lnTo>
                  <a:pt x="1916" y="5375"/>
                </a:lnTo>
                <a:lnTo>
                  <a:pt x="1911" y="5340"/>
                </a:lnTo>
                <a:lnTo>
                  <a:pt x="1904" y="5306"/>
                </a:lnTo>
                <a:lnTo>
                  <a:pt x="1897" y="5272"/>
                </a:lnTo>
                <a:lnTo>
                  <a:pt x="1887" y="5240"/>
                </a:lnTo>
                <a:lnTo>
                  <a:pt x="1877" y="5208"/>
                </a:lnTo>
                <a:lnTo>
                  <a:pt x="1866" y="5178"/>
                </a:lnTo>
                <a:lnTo>
                  <a:pt x="1852" y="5148"/>
                </a:lnTo>
                <a:lnTo>
                  <a:pt x="1836" y="5120"/>
                </a:lnTo>
                <a:lnTo>
                  <a:pt x="1819" y="5093"/>
                </a:lnTo>
                <a:lnTo>
                  <a:pt x="1800" y="5067"/>
                </a:lnTo>
                <a:lnTo>
                  <a:pt x="1789" y="5056"/>
                </a:lnTo>
                <a:lnTo>
                  <a:pt x="1779" y="5043"/>
                </a:lnTo>
                <a:lnTo>
                  <a:pt x="1768" y="5033"/>
                </a:lnTo>
                <a:lnTo>
                  <a:pt x="1755" y="5022"/>
                </a:lnTo>
                <a:lnTo>
                  <a:pt x="1743" y="5012"/>
                </a:lnTo>
                <a:lnTo>
                  <a:pt x="1729" y="5002"/>
                </a:lnTo>
                <a:lnTo>
                  <a:pt x="1716" y="4993"/>
                </a:lnTo>
                <a:lnTo>
                  <a:pt x="1701" y="4984"/>
                </a:lnTo>
                <a:lnTo>
                  <a:pt x="1686" y="4976"/>
                </a:lnTo>
                <a:lnTo>
                  <a:pt x="1670" y="4968"/>
                </a:lnTo>
                <a:lnTo>
                  <a:pt x="1654" y="4960"/>
                </a:lnTo>
                <a:lnTo>
                  <a:pt x="1637" y="4954"/>
                </a:lnTo>
                <a:lnTo>
                  <a:pt x="1619" y="4947"/>
                </a:lnTo>
                <a:lnTo>
                  <a:pt x="1601" y="4942"/>
                </a:lnTo>
                <a:lnTo>
                  <a:pt x="1581" y="4937"/>
                </a:lnTo>
                <a:lnTo>
                  <a:pt x="1561" y="4933"/>
                </a:lnTo>
                <a:lnTo>
                  <a:pt x="1541" y="4929"/>
                </a:lnTo>
                <a:lnTo>
                  <a:pt x="1519" y="4926"/>
                </a:lnTo>
                <a:lnTo>
                  <a:pt x="1497" y="4924"/>
                </a:lnTo>
                <a:lnTo>
                  <a:pt x="1474" y="4922"/>
                </a:lnTo>
                <a:lnTo>
                  <a:pt x="1450" y="4922"/>
                </a:lnTo>
                <a:lnTo>
                  <a:pt x="1426" y="4920"/>
                </a:lnTo>
                <a:lnTo>
                  <a:pt x="1400" y="4922"/>
                </a:lnTo>
                <a:lnTo>
                  <a:pt x="1376" y="4922"/>
                </a:lnTo>
                <a:lnTo>
                  <a:pt x="1352" y="4924"/>
                </a:lnTo>
                <a:lnTo>
                  <a:pt x="1330" y="4926"/>
                </a:lnTo>
                <a:lnTo>
                  <a:pt x="1308" y="4929"/>
                </a:lnTo>
                <a:lnTo>
                  <a:pt x="1287" y="4933"/>
                </a:lnTo>
                <a:lnTo>
                  <a:pt x="1267" y="4937"/>
                </a:lnTo>
                <a:lnTo>
                  <a:pt x="1247" y="4942"/>
                </a:lnTo>
                <a:lnTo>
                  <a:pt x="1228" y="4947"/>
                </a:lnTo>
                <a:lnTo>
                  <a:pt x="1210" y="4954"/>
                </a:lnTo>
                <a:lnTo>
                  <a:pt x="1193" y="4960"/>
                </a:lnTo>
                <a:lnTo>
                  <a:pt x="1176" y="4968"/>
                </a:lnTo>
                <a:lnTo>
                  <a:pt x="1161" y="4976"/>
                </a:lnTo>
                <a:lnTo>
                  <a:pt x="1146" y="4984"/>
                </a:lnTo>
                <a:lnTo>
                  <a:pt x="1131" y="4993"/>
                </a:lnTo>
                <a:lnTo>
                  <a:pt x="1118" y="5002"/>
                </a:lnTo>
                <a:lnTo>
                  <a:pt x="1104" y="5012"/>
                </a:lnTo>
                <a:lnTo>
                  <a:pt x="1092" y="5022"/>
                </a:lnTo>
                <a:lnTo>
                  <a:pt x="1079" y="5033"/>
                </a:lnTo>
                <a:lnTo>
                  <a:pt x="1068" y="5043"/>
                </a:lnTo>
                <a:lnTo>
                  <a:pt x="1057" y="5056"/>
                </a:lnTo>
                <a:lnTo>
                  <a:pt x="1047" y="5067"/>
                </a:lnTo>
                <a:lnTo>
                  <a:pt x="1027" y="5093"/>
                </a:lnTo>
                <a:lnTo>
                  <a:pt x="1010" y="5120"/>
                </a:lnTo>
                <a:lnTo>
                  <a:pt x="995" y="5148"/>
                </a:lnTo>
                <a:lnTo>
                  <a:pt x="981" y="5178"/>
                </a:lnTo>
                <a:lnTo>
                  <a:pt x="970" y="5208"/>
                </a:lnTo>
                <a:lnTo>
                  <a:pt x="960" y="5240"/>
                </a:lnTo>
                <a:lnTo>
                  <a:pt x="951" y="5272"/>
                </a:lnTo>
                <a:lnTo>
                  <a:pt x="943" y="5306"/>
                </a:lnTo>
                <a:lnTo>
                  <a:pt x="937" y="5340"/>
                </a:lnTo>
                <a:lnTo>
                  <a:pt x="932" y="5375"/>
                </a:lnTo>
                <a:lnTo>
                  <a:pt x="927" y="5410"/>
                </a:lnTo>
                <a:lnTo>
                  <a:pt x="924" y="5446"/>
                </a:lnTo>
                <a:lnTo>
                  <a:pt x="921" y="5482"/>
                </a:lnTo>
                <a:lnTo>
                  <a:pt x="917" y="5555"/>
                </a:lnTo>
                <a:lnTo>
                  <a:pt x="913" y="5628"/>
                </a:lnTo>
                <a:lnTo>
                  <a:pt x="911" y="5699"/>
                </a:lnTo>
                <a:lnTo>
                  <a:pt x="908" y="5769"/>
                </a:lnTo>
                <a:lnTo>
                  <a:pt x="893" y="5801"/>
                </a:lnTo>
                <a:lnTo>
                  <a:pt x="877" y="5831"/>
                </a:lnTo>
                <a:lnTo>
                  <a:pt x="863" y="5859"/>
                </a:lnTo>
                <a:lnTo>
                  <a:pt x="846" y="5885"/>
                </a:lnTo>
                <a:lnTo>
                  <a:pt x="830" y="5910"/>
                </a:lnTo>
                <a:lnTo>
                  <a:pt x="813" y="5933"/>
                </a:lnTo>
                <a:lnTo>
                  <a:pt x="796" y="5954"/>
                </a:lnTo>
                <a:lnTo>
                  <a:pt x="779" y="5974"/>
                </a:lnTo>
                <a:lnTo>
                  <a:pt x="762" y="5992"/>
                </a:lnTo>
                <a:lnTo>
                  <a:pt x="744" y="6009"/>
                </a:lnTo>
                <a:lnTo>
                  <a:pt x="727" y="6024"/>
                </a:lnTo>
                <a:lnTo>
                  <a:pt x="709" y="6039"/>
                </a:lnTo>
                <a:lnTo>
                  <a:pt x="691" y="6051"/>
                </a:lnTo>
                <a:lnTo>
                  <a:pt x="673" y="6064"/>
                </a:lnTo>
                <a:lnTo>
                  <a:pt x="654" y="6074"/>
                </a:lnTo>
                <a:lnTo>
                  <a:pt x="636" y="6084"/>
                </a:lnTo>
                <a:lnTo>
                  <a:pt x="618" y="6092"/>
                </a:lnTo>
                <a:lnTo>
                  <a:pt x="599" y="6100"/>
                </a:lnTo>
                <a:lnTo>
                  <a:pt x="581" y="6106"/>
                </a:lnTo>
                <a:lnTo>
                  <a:pt x="561" y="6112"/>
                </a:lnTo>
                <a:lnTo>
                  <a:pt x="543" y="6118"/>
                </a:lnTo>
                <a:lnTo>
                  <a:pt x="524" y="6122"/>
                </a:lnTo>
                <a:lnTo>
                  <a:pt x="487" y="6129"/>
                </a:lnTo>
                <a:lnTo>
                  <a:pt x="451" y="6133"/>
                </a:lnTo>
                <a:lnTo>
                  <a:pt x="415" y="6138"/>
                </a:lnTo>
                <a:lnTo>
                  <a:pt x="344" y="6143"/>
                </a:lnTo>
                <a:lnTo>
                  <a:pt x="309" y="6145"/>
                </a:lnTo>
                <a:lnTo>
                  <a:pt x="276" y="6148"/>
                </a:lnTo>
                <a:lnTo>
                  <a:pt x="243" y="6152"/>
                </a:lnTo>
                <a:lnTo>
                  <a:pt x="213" y="6157"/>
                </a:lnTo>
                <a:lnTo>
                  <a:pt x="184" y="6165"/>
                </a:lnTo>
                <a:lnTo>
                  <a:pt x="170" y="6170"/>
                </a:lnTo>
                <a:lnTo>
                  <a:pt x="156" y="6174"/>
                </a:lnTo>
                <a:lnTo>
                  <a:pt x="143" y="6181"/>
                </a:lnTo>
                <a:lnTo>
                  <a:pt x="130" y="6188"/>
                </a:lnTo>
                <a:lnTo>
                  <a:pt x="118" y="6196"/>
                </a:lnTo>
                <a:lnTo>
                  <a:pt x="106" y="6205"/>
                </a:lnTo>
                <a:lnTo>
                  <a:pt x="94" y="6215"/>
                </a:lnTo>
                <a:lnTo>
                  <a:pt x="84" y="6225"/>
                </a:lnTo>
                <a:lnTo>
                  <a:pt x="74" y="6237"/>
                </a:lnTo>
                <a:lnTo>
                  <a:pt x="64" y="6251"/>
                </a:lnTo>
                <a:lnTo>
                  <a:pt x="55" y="6264"/>
                </a:lnTo>
                <a:lnTo>
                  <a:pt x="47" y="6280"/>
                </a:lnTo>
                <a:lnTo>
                  <a:pt x="39" y="6298"/>
                </a:lnTo>
                <a:lnTo>
                  <a:pt x="31" y="6316"/>
                </a:lnTo>
                <a:lnTo>
                  <a:pt x="26" y="6337"/>
                </a:lnTo>
                <a:lnTo>
                  <a:pt x="20" y="6359"/>
                </a:lnTo>
                <a:lnTo>
                  <a:pt x="14" y="6382"/>
                </a:lnTo>
                <a:lnTo>
                  <a:pt x="10" y="6408"/>
                </a:lnTo>
                <a:lnTo>
                  <a:pt x="6" y="6434"/>
                </a:lnTo>
                <a:lnTo>
                  <a:pt x="3" y="6463"/>
                </a:lnTo>
                <a:lnTo>
                  <a:pt x="1" y="6493"/>
                </a:lnTo>
                <a:lnTo>
                  <a:pt x="0" y="6526"/>
                </a:lnTo>
                <a:lnTo>
                  <a:pt x="2852" y="6526"/>
                </a:lnTo>
                <a:lnTo>
                  <a:pt x="2849" y="6493"/>
                </a:lnTo>
                <a:lnTo>
                  <a:pt x="2847" y="6463"/>
                </a:lnTo>
                <a:lnTo>
                  <a:pt x="2845" y="6434"/>
                </a:lnTo>
                <a:lnTo>
                  <a:pt x="2842" y="6408"/>
                </a:lnTo>
                <a:lnTo>
                  <a:pt x="2837" y="6382"/>
                </a:lnTo>
                <a:lnTo>
                  <a:pt x="2831" y="6359"/>
                </a:lnTo>
                <a:lnTo>
                  <a:pt x="2826" y="6337"/>
                </a:lnTo>
                <a:lnTo>
                  <a:pt x="2819" y="6316"/>
                </a:lnTo>
                <a:lnTo>
                  <a:pt x="2812" y="6298"/>
                </a:lnTo>
                <a:lnTo>
                  <a:pt x="2804" y="6280"/>
                </a:lnTo>
                <a:lnTo>
                  <a:pt x="2796" y="6264"/>
                </a:lnTo>
                <a:lnTo>
                  <a:pt x="2787" y="6251"/>
                </a:lnTo>
                <a:lnTo>
                  <a:pt x="2777" y="6237"/>
                </a:lnTo>
                <a:lnTo>
                  <a:pt x="2767" y="6225"/>
                </a:lnTo>
                <a:lnTo>
                  <a:pt x="2756" y="6215"/>
                </a:lnTo>
                <a:lnTo>
                  <a:pt x="2745" y="6205"/>
                </a:lnTo>
                <a:lnTo>
                  <a:pt x="2733" y="6196"/>
                </a:lnTo>
                <a:lnTo>
                  <a:pt x="2721" y="6188"/>
                </a:lnTo>
                <a:lnTo>
                  <a:pt x="2708" y="6181"/>
                </a:lnTo>
                <a:lnTo>
                  <a:pt x="2695" y="6174"/>
                </a:lnTo>
                <a:lnTo>
                  <a:pt x="2681" y="6170"/>
                </a:lnTo>
                <a:lnTo>
                  <a:pt x="2668" y="6165"/>
                </a:lnTo>
                <a:lnTo>
                  <a:pt x="2638" y="6157"/>
                </a:lnTo>
                <a:lnTo>
                  <a:pt x="2607" y="6152"/>
                </a:lnTo>
                <a:lnTo>
                  <a:pt x="2575" y="6148"/>
                </a:lnTo>
                <a:lnTo>
                  <a:pt x="2541" y="6145"/>
                </a:lnTo>
                <a:lnTo>
                  <a:pt x="2508" y="6143"/>
                </a:lnTo>
                <a:lnTo>
                  <a:pt x="2437" y="6138"/>
                </a:lnTo>
                <a:lnTo>
                  <a:pt x="2400" y="6133"/>
                </a:lnTo>
                <a:lnTo>
                  <a:pt x="2363" y="6129"/>
                </a:lnTo>
                <a:lnTo>
                  <a:pt x="2326" y="6122"/>
                </a:lnTo>
                <a:lnTo>
                  <a:pt x="2308" y="6118"/>
                </a:lnTo>
                <a:lnTo>
                  <a:pt x="2289" y="6112"/>
                </a:lnTo>
                <a:lnTo>
                  <a:pt x="2271" y="6106"/>
                </a:lnTo>
                <a:lnTo>
                  <a:pt x="2252" y="6100"/>
                </a:lnTo>
                <a:lnTo>
                  <a:pt x="2233" y="6092"/>
                </a:lnTo>
                <a:lnTo>
                  <a:pt x="2214" y="6084"/>
                </a:lnTo>
                <a:lnTo>
                  <a:pt x="2196" y="6074"/>
                </a:lnTo>
                <a:lnTo>
                  <a:pt x="2178" y="6064"/>
                </a:lnTo>
                <a:lnTo>
                  <a:pt x="2160" y="6051"/>
                </a:lnTo>
                <a:lnTo>
                  <a:pt x="2142" y="6039"/>
                </a:lnTo>
                <a:lnTo>
                  <a:pt x="2124" y="6024"/>
                </a:lnTo>
                <a:lnTo>
                  <a:pt x="2106" y="6009"/>
                </a:lnTo>
                <a:lnTo>
                  <a:pt x="2089" y="5992"/>
                </a:lnTo>
                <a:lnTo>
                  <a:pt x="2071" y="5974"/>
                </a:lnTo>
                <a:lnTo>
                  <a:pt x="2054" y="5954"/>
                </a:lnTo>
                <a:lnTo>
                  <a:pt x="2037" y="5933"/>
                </a:lnTo>
                <a:lnTo>
                  <a:pt x="2021" y="5910"/>
                </a:lnTo>
                <a:lnTo>
                  <a:pt x="2004" y="5885"/>
                </a:lnTo>
                <a:lnTo>
                  <a:pt x="1989" y="5859"/>
                </a:lnTo>
                <a:lnTo>
                  <a:pt x="1973" y="5831"/>
                </a:lnTo>
                <a:lnTo>
                  <a:pt x="1958" y="5801"/>
                </a:lnTo>
                <a:lnTo>
                  <a:pt x="1942" y="5769"/>
                </a:lnTo>
                <a:close/>
                <a:moveTo>
                  <a:pt x="1025" y="5744"/>
                </a:moveTo>
                <a:lnTo>
                  <a:pt x="1025" y="5744"/>
                </a:lnTo>
                <a:lnTo>
                  <a:pt x="1021" y="5707"/>
                </a:lnTo>
                <a:lnTo>
                  <a:pt x="1018" y="5671"/>
                </a:lnTo>
                <a:lnTo>
                  <a:pt x="1016" y="5636"/>
                </a:lnTo>
                <a:lnTo>
                  <a:pt x="1015" y="5602"/>
                </a:lnTo>
                <a:lnTo>
                  <a:pt x="1015" y="5570"/>
                </a:lnTo>
                <a:lnTo>
                  <a:pt x="1015" y="5539"/>
                </a:lnTo>
                <a:lnTo>
                  <a:pt x="1016" y="5508"/>
                </a:lnTo>
                <a:lnTo>
                  <a:pt x="1018" y="5480"/>
                </a:lnTo>
                <a:lnTo>
                  <a:pt x="1022" y="5452"/>
                </a:lnTo>
                <a:lnTo>
                  <a:pt x="1025" y="5425"/>
                </a:lnTo>
                <a:lnTo>
                  <a:pt x="1030" y="5400"/>
                </a:lnTo>
                <a:lnTo>
                  <a:pt x="1034" y="5375"/>
                </a:lnTo>
                <a:lnTo>
                  <a:pt x="1040" y="5351"/>
                </a:lnTo>
                <a:lnTo>
                  <a:pt x="1045" y="5329"/>
                </a:lnTo>
                <a:lnTo>
                  <a:pt x="1052" y="5307"/>
                </a:lnTo>
                <a:lnTo>
                  <a:pt x="1059" y="5286"/>
                </a:lnTo>
                <a:lnTo>
                  <a:pt x="1067" y="5267"/>
                </a:lnTo>
                <a:lnTo>
                  <a:pt x="1075" y="5248"/>
                </a:lnTo>
                <a:lnTo>
                  <a:pt x="1084" y="5230"/>
                </a:lnTo>
                <a:lnTo>
                  <a:pt x="1092" y="5213"/>
                </a:lnTo>
                <a:lnTo>
                  <a:pt x="1102" y="5196"/>
                </a:lnTo>
                <a:lnTo>
                  <a:pt x="1111" y="5181"/>
                </a:lnTo>
                <a:lnTo>
                  <a:pt x="1121" y="5166"/>
                </a:lnTo>
                <a:lnTo>
                  <a:pt x="1131" y="5153"/>
                </a:lnTo>
                <a:lnTo>
                  <a:pt x="1142" y="5139"/>
                </a:lnTo>
                <a:lnTo>
                  <a:pt x="1154" y="5127"/>
                </a:lnTo>
                <a:lnTo>
                  <a:pt x="1175" y="5104"/>
                </a:lnTo>
                <a:lnTo>
                  <a:pt x="1199" y="5084"/>
                </a:lnTo>
                <a:lnTo>
                  <a:pt x="1223" y="5067"/>
                </a:lnTo>
                <a:lnTo>
                  <a:pt x="1246" y="5052"/>
                </a:lnTo>
                <a:lnTo>
                  <a:pt x="1270" y="5039"/>
                </a:lnTo>
                <a:lnTo>
                  <a:pt x="1295" y="5029"/>
                </a:lnTo>
                <a:lnTo>
                  <a:pt x="1317" y="5020"/>
                </a:lnTo>
                <a:lnTo>
                  <a:pt x="1341" y="5013"/>
                </a:lnTo>
                <a:lnTo>
                  <a:pt x="1362" y="5007"/>
                </a:lnTo>
                <a:lnTo>
                  <a:pt x="1384" y="5003"/>
                </a:lnTo>
                <a:lnTo>
                  <a:pt x="1403" y="4999"/>
                </a:lnTo>
                <a:lnTo>
                  <a:pt x="1421" y="4997"/>
                </a:lnTo>
                <a:lnTo>
                  <a:pt x="1438" y="4996"/>
                </a:lnTo>
                <a:lnTo>
                  <a:pt x="1464" y="4995"/>
                </a:lnTo>
                <a:lnTo>
                  <a:pt x="1482" y="4996"/>
                </a:lnTo>
                <a:lnTo>
                  <a:pt x="1488" y="4996"/>
                </a:lnTo>
                <a:lnTo>
                  <a:pt x="1476" y="5005"/>
                </a:lnTo>
                <a:lnTo>
                  <a:pt x="1462" y="5016"/>
                </a:lnTo>
                <a:lnTo>
                  <a:pt x="1443" y="5033"/>
                </a:lnTo>
                <a:lnTo>
                  <a:pt x="1420" y="5055"/>
                </a:lnTo>
                <a:lnTo>
                  <a:pt x="1393" y="5083"/>
                </a:lnTo>
                <a:lnTo>
                  <a:pt x="1362" y="5117"/>
                </a:lnTo>
                <a:lnTo>
                  <a:pt x="1330" y="5157"/>
                </a:lnTo>
                <a:lnTo>
                  <a:pt x="1294" y="5204"/>
                </a:lnTo>
                <a:lnTo>
                  <a:pt x="1276" y="5230"/>
                </a:lnTo>
                <a:lnTo>
                  <a:pt x="1256" y="5258"/>
                </a:lnTo>
                <a:lnTo>
                  <a:pt x="1237" y="5287"/>
                </a:lnTo>
                <a:lnTo>
                  <a:pt x="1218" y="5319"/>
                </a:lnTo>
                <a:lnTo>
                  <a:pt x="1199" y="5351"/>
                </a:lnTo>
                <a:lnTo>
                  <a:pt x="1179" y="5388"/>
                </a:lnTo>
                <a:lnTo>
                  <a:pt x="1159" y="5425"/>
                </a:lnTo>
                <a:lnTo>
                  <a:pt x="1139" y="5464"/>
                </a:lnTo>
                <a:lnTo>
                  <a:pt x="1120" y="5505"/>
                </a:lnTo>
                <a:lnTo>
                  <a:pt x="1101" y="5549"/>
                </a:lnTo>
                <a:lnTo>
                  <a:pt x="1080" y="5594"/>
                </a:lnTo>
                <a:lnTo>
                  <a:pt x="1062" y="5641"/>
                </a:lnTo>
                <a:lnTo>
                  <a:pt x="1043" y="5691"/>
                </a:lnTo>
                <a:lnTo>
                  <a:pt x="1025" y="5744"/>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3F3F3F"/>
              </a:solidFill>
              <a:latin typeface="+mn-lt"/>
              <a:ea typeface="+mn-ea"/>
              <a:cs typeface="+mn-ea"/>
              <a:sym typeface="+mn-lt"/>
            </a:endParaRPr>
          </a:p>
        </p:txBody>
      </p:sp>
      <p:grpSp>
        <p:nvGrpSpPr>
          <p:cNvPr id="32" name="组合 31">
            <a:extLst>
              <a:ext uri="{FF2B5EF4-FFF2-40B4-BE49-F238E27FC236}">
                <a16:creationId xmlns:a16="http://schemas.microsoft.com/office/drawing/2014/main" id="{0C86F1E0-689B-4F1D-A01C-2D3BB262B804}"/>
              </a:ext>
            </a:extLst>
          </p:cNvPr>
          <p:cNvGrpSpPr/>
          <p:nvPr/>
        </p:nvGrpSpPr>
        <p:grpSpPr>
          <a:xfrm>
            <a:off x="4764795" y="4568757"/>
            <a:ext cx="247296" cy="285342"/>
            <a:chOff x="10123488" y="1535113"/>
            <a:chExt cx="619125" cy="714376"/>
          </a:xfrm>
          <a:solidFill>
            <a:schemeClr val="bg1"/>
          </a:solidFill>
        </p:grpSpPr>
        <p:sp>
          <p:nvSpPr>
            <p:cNvPr id="33" name="Freeform 70">
              <a:extLst>
                <a:ext uri="{FF2B5EF4-FFF2-40B4-BE49-F238E27FC236}">
                  <a16:creationId xmlns:a16="http://schemas.microsoft.com/office/drawing/2014/main" id="{35F88D15-01C5-4026-B86C-5EDA19806B18}"/>
                </a:ext>
              </a:extLst>
            </p:cNvPr>
            <p:cNvSpPr>
              <a:spLocks/>
            </p:cNvSpPr>
            <p:nvPr/>
          </p:nvSpPr>
          <p:spPr bwMode="auto">
            <a:xfrm>
              <a:off x="10329863" y="1535113"/>
              <a:ext cx="412750" cy="320675"/>
            </a:xfrm>
            <a:custGeom>
              <a:avLst/>
              <a:gdLst>
                <a:gd name="T0" fmla="*/ 260 w 260"/>
                <a:gd name="T1" fmla="*/ 0 h 202"/>
                <a:gd name="T2" fmla="*/ 111 w 260"/>
                <a:gd name="T3" fmla="*/ 202 h 202"/>
                <a:gd name="T4" fmla="*/ 0 w 260"/>
                <a:gd name="T5" fmla="*/ 161 h 202"/>
                <a:gd name="T6" fmla="*/ 125 w 260"/>
                <a:gd name="T7" fmla="*/ 0 h 202"/>
                <a:gd name="T8" fmla="*/ 260 w 260"/>
                <a:gd name="T9" fmla="*/ 0 h 202"/>
              </a:gdLst>
              <a:ahLst/>
              <a:cxnLst>
                <a:cxn ang="0">
                  <a:pos x="T0" y="T1"/>
                </a:cxn>
                <a:cxn ang="0">
                  <a:pos x="T2" y="T3"/>
                </a:cxn>
                <a:cxn ang="0">
                  <a:pos x="T4" y="T5"/>
                </a:cxn>
                <a:cxn ang="0">
                  <a:pos x="T6" y="T7"/>
                </a:cxn>
                <a:cxn ang="0">
                  <a:pos x="T8" y="T9"/>
                </a:cxn>
              </a:cxnLst>
              <a:rect l="0" t="0" r="r" b="b"/>
              <a:pathLst>
                <a:path w="260" h="202">
                  <a:moveTo>
                    <a:pt x="260" y="0"/>
                  </a:moveTo>
                  <a:lnTo>
                    <a:pt x="111" y="202"/>
                  </a:lnTo>
                  <a:lnTo>
                    <a:pt x="0" y="161"/>
                  </a:lnTo>
                  <a:lnTo>
                    <a:pt x="125" y="0"/>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F3F3F"/>
                </a:solidFill>
                <a:cs typeface="+mn-ea"/>
                <a:sym typeface="+mn-lt"/>
              </a:endParaRPr>
            </a:p>
          </p:txBody>
        </p:sp>
        <p:sp>
          <p:nvSpPr>
            <p:cNvPr id="34" name="Freeform 71">
              <a:extLst>
                <a:ext uri="{FF2B5EF4-FFF2-40B4-BE49-F238E27FC236}">
                  <a16:creationId xmlns:a16="http://schemas.microsoft.com/office/drawing/2014/main" id="{BFF48D65-2433-4875-9781-60DB0DF424DD}"/>
                </a:ext>
              </a:extLst>
            </p:cNvPr>
            <p:cNvSpPr>
              <a:spLocks/>
            </p:cNvSpPr>
            <p:nvPr/>
          </p:nvSpPr>
          <p:spPr bwMode="auto">
            <a:xfrm>
              <a:off x="10123488" y="1535113"/>
              <a:ext cx="412750" cy="320675"/>
            </a:xfrm>
            <a:custGeom>
              <a:avLst/>
              <a:gdLst>
                <a:gd name="T0" fmla="*/ 0 w 260"/>
                <a:gd name="T1" fmla="*/ 0 h 202"/>
                <a:gd name="T2" fmla="*/ 149 w 260"/>
                <a:gd name="T3" fmla="*/ 202 h 202"/>
                <a:gd name="T4" fmla="*/ 260 w 260"/>
                <a:gd name="T5" fmla="*/ 161 h 202"/>
                <a:gd name="T6" fmla="*/ 135 w 260"/>
                <a:gd name="T7" fmla="*/ 0 h 202"/>
                <a:gd name="T8" fmla="*/ 0 w 260"/>
                <a:gd name="T9" fmla="*/ 0 h 202"/>
              </a:gdLst>
              <a:ahLst/>
              <a:cxnLst>
                <a:cxn ang="0">
                  <a:pos x="T0" y="T1"/>
                </a:cxn>
                <a:cxn ang="0">
                  <a:pos x="T2" y="T3"/>
                </a:cxn>
                <a:cxn ang="0">
                  <a:pos x="T4" y="T5"/>
                </a:cxn>
                <a:cxn ang="0">
                  <a:pos x="T6" y="T7"/>
                </a:cxn>
                <a:cxn ang="0">
                  <a:pos x="T8" y="T9"/>
                </a:cxn>
              </a:cxnLst>
              <a:rect l="0" t="0" r="r" b="b"/>
              <a:pathLst>
                <a:path w="260" h="202">
                  <a:moveTo>
                    <a:pt x="0" y="0"/>
                  </a:moveTo>
                  <a:lnTo>
                    <a:pt x="149" y="202"/>
                  </a:lnTo>
                  <a:lnTo>
                    <a:pt x="260" y="161"/>
                  </a:lnTo>
                  <a:lnTo>
                    <a:pt x="13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F3F3F"/>
                </a:solidFill>
                <a:cs typeface="+mn-ea"/>
                <a:sym typeface="+mn-lt"/>
              </a:endParaRPr>
            </a:p>
          </p:txBody>
        </p:sp>
        <p:sp>
          <p:nvSpPr>
            <p:cNvPr id="35" name="Freeform 72">
              <a:extLst>
                <a:ext uri="{FF2B5EF4-FFF2-40B4-BE49-F238E27FC236}">
                  <a16:creationId xmlns:a16="http://schemas.microsoft.com/office/drawing/2014/main" id="{A6D749BF-4DAD-4CDF-9E22-CCD9448A25D4}"/>
                </a:ext>
              </a:extLst>
            </p:cNvPr>
            <p:cNvSpPr>
              <a:spLocks noEditPoints="1"/>
            </p:cNvSpPr>
            <p:nvPr/>
          </p:nvSpPr>
          <p:spPr bwMode="auto">
            <a:xfrm>
              <a:off x="10190163" y="1765301"/>
              <a:ext cx="485775" cy="484188"/>
            </a:xfrm>
            <a:custGeom>
              <a:avLst/>
              <a:gdLst>
                <a:gd name="T0" fmla="*/ 65 w 129"/>
                <a:gd name="T1" fmla="*/ 0 h 129"/>
                <a:gd name="T2" fmla="*/ 0 w 129"/>
                <a:gd name="T3" fmla="*/ 65 h 129"/>
                <a:gd name="T4" fmla="*/ 65 w 129"/>
                <a:gd name="T5" fmla="*/ 129 h 129"/>
                <a:gd name="T6" fmla="*/ 129 w 129"/>
                <a:gd name="T7" fmla="*/ 65 h 129"/>
                <a:gd name="T8" fmla="*/ 65 w 129"/>
                <a:gd name="T9" fmla="*/ 0 h 129"/>
                <a:gd name="T10" fmla="*/ 65 w 129"/>
                <a:gd name="T11" fmla="*/ 107 h 129"/>
                <a:gd name="T12" fmla="*/ 23 w 129"/>
                <a:gd name="T13" fmla="*/ 65 h 129"/>
                <a:gd name="T14" fmla="*/ 65 w 129"/>
                <a:gd name="T15" fmla="*/ 23 h 129"/>
                <a:gd name="T16" fmla="*/ 106 w 129"/>
                <a:gd name="T17" fmla="*/ 65 h 129"/>
                <a:gd name="T18" fmla="*/ 65 w 129"/>
                <a:gd name="T19" fmla="*/ 10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65" y="0"/>
                  </a:moveTo>
                  <a:cubicBezTo>
                    <a:pt x="29" y="0"/>
                    <a:pt x="0" y="29"/>
                    <a:pt x="0" y="65"/>
                  </a:cubicBezTo>
                  <a:cubicBezTo>
                    <a:pt x="0" y="100"/>
                    <a:pt x="29" y="129"/>
                    <a:pt x="65" y="129"/>
                  </a:cubicBezTo>
                  <a:cubicBezTo>
                    <a:pt x="100" y="129"/>
                    <a:pt x="129" y="100"/>
                    <a:pt x="129" y="65"/>
                  </a:cubicBezTo>
                  <a:cubicBezTo>
                    <a:pt x="129" y="29"/>
                    <a:pt x="100" y="0"/>
                    <a:pt x="65" y="0"/>
                  </a:cubicBezTo>
                  <a:close/>
                  <a:moveTo>
                    <a:pt x="65" y="107"/>
                  </a:moveTo>
                  <a:cubicBezTo>
                    <a:pt x="41" y="107"/>
                    <a:pt x="23" y="88"/>
                    <a:pt x="23" y="65"/>
                  </a:cubicBezTo>
                  <a:cubicBezTo>
                    <a:pt x="23" y="42"/>
                    <a:pt x="41" y="23"/>
                    <a:pt x="65" y="23"/>
                  </a:cubicBezTo>
                  <a:cubicBezTo>
                    <a:pt x="88" y="23"/>
                    <a:pt x="106" y="42"/>
                    <a:pt x="106" y="65"/>
                  </a:cubicBezTo>
                  <a:cubicBezTo>
                    <a:pt x="106" y="88"/>
                    <a:pt x="88" y="107"/>
                    <a:pt x="65"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F3F3F"/>
                </a:solidFill>
                <a:cs typeface="+mn-ea"/>
                <a:sym typeface="+mn-lt"/>
              </a:endParaRPr>
            </a:p>
          </p:txBody>
        </p:sp>
        <p:sp>
          <p:nvSpPr>
            <p:cNvPr id="36" name="Oval 73">
              <a:extLst>
                <a:ext uri="{FF2B5EF4-FFF2-40B4-BE49-F238E27FC236}">
                  <a16:creationId xmlns:a16="http://schemas.microsoft.com/office/drawing/2014/main" id="{139C3004-557E-4AA6-B1EB-4631819EC119}"/>
                </a:ext>
              </a:extLst>
            </p:cNvPr>
            <p:cNvSpPr>
              <a:spLocks noChangeArrowheads="1"/>
            </p:cNvSpPr>
            <p:nvPr/>
          </p:nvSpPr>
          <p:spPr bwMode="auto">
            <a:xfrm>
              <a:off x="10307638" y="1881188"/>
              <a:ext cx="250825" cy="252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F3F3F"/>
                </a:solidFill>
                <a:cs typeface="+mn-ea"/>
                <a:sym typeface="+mn-lt"/>
              </a:endParaRPr>
            </a:p>
          </p:txBody>
        </p:sp>
      </p:grpSp>
      <p:sp>
        <p:nvSpPr>
          <p:cNvPr id="37" name="KSO_Shape">
            <a:extLst>
              <a:ext uri="{FF2B5EF4-FFF2-40B4-BE49-F238E27FC236}">
                <a16:creationId xmlns:a16="http://schemas.microsoft.com/office/drawing/2014/main" id="{35FE8839-BA74-4588-AA8B-3ED8957D34E8}"/>
              </a:ext>
            </a:extLst>
          </p:cNvPr>
          <p:cNvSpPr>
            <a:spLocks/>
          </p:cNvSpPr>
          <p:nvPr/>
        </p:nvSpPr>
        <p:spPr bwMode="auto">
          <a:xfrm>
            <a:off x="7650935" y="3339110"/>
            <a:ext cx="314724" cy="317524"/>
          </a:xfrm>
          <a:custGeom>
            <a:avLst/>
            <a:gdLst>
              <a:gd name="T0" fmla="*/ 1004124 w 4122"/>
              <a:gd name="T1" fmla="*/ 12996 h 4156"/>
              <a:gd name="T2" fmla="*/ 1285140 w 4122"/>
              <a:gd name="T3" fmla="*/ 99204 h 4156"/>
              <a:gd name="T4" fmla="*/ 1293367 w 4122"/>
              <a:gd name="T5" fmla="*/ 103536 h 4156"/>
              <a:gd name="T6" fmla="*/ 1755809 w 4122"/>
              <a:gd name="T7" fmla="*/ 706989 h 4156"/>
              <a:gd name="T8" fmla="*/ 1757974 w 4122"/>
              <a:gd name="T9" fmla="*/ 715653 h 4156"/>
              <a:gd name="T10" fmla="*/ 1331904 w 4122"/>
              <a:gd name="T11" fmla="*/ 1663071 h 4156"/>
              <a:gd name="T12" fmla="*/ 772036 w 4122"/>
              <a:gd name="T13" fmla="*/ 1774405 h 4156"/>
              <a:gd name="T14" fmla="*/ 260232 w 4122"/>
              <a:gd name="T15" fmla="*/ 1521847 h 4156"/>
              <a:gd name="T16" fmla="*/ 93528 w 4122"/>
              <a:gd name="T17" fmla="*/ 496452 h 4156"/>
              <a:gd name="T18" fmla="*/ 97858 w 4122"/>
              <a:gd name="T19" fmla="*/ 488221 h 4156"/>
              <a:gd name="T20" fmla="*/ 701025 w 4122"/>
              <a:gd name="T21" fmla="*/ 25559 h 4156"/>
              <a:gd name="T22" fmla="*/ 709685 w 4122"/>
              <a:gd name="T23" fmla="*/ 23826 h 4156"/>
              <a:gd name="T24" fmla="*/ 471535 w 4122"/>
              <a:gd name="T25" fmla="*/ 480424 h 4156"/>
              <a:gd name="T26" fmla="*/ 431267 w 4122"/>
              <a:gd name="T27" fmla="*/ 403313 h 4156"/>
              <a:gd name="T28" fmla="*/ 471535 w 4122"/>
              <a:gd name="T29" fmla="*/ 480424 h 4156"/>
              <a:gd name="T30" fmla="*/ 1320213 w 4122"/>
              <a:gd name="T31" fmla="*/ 495152 h 4156"/>
              <a:gd name="T32" fmla="*/ 1360048 w 4122"/>
              <a:gd name="T33" fmla="*/ 418475 h 4156"/>
              <a:gd name="T34" fmla="*/ 1304625 w 4122"/>
              <a:gd name="T35" fmla="*/ 1307411 h 4156"/>
              <a:gd name="T36" fmla="*/ 1344893 w 4122"/>
              <a:gd name="T37" fmla="*/ 1384521 h 4156"/>
              <a:gd name="T38" fmla="*/ 1304625 w 4122"/>
              <a:gd name="T39" fmla="*/ 1307411 h 4156"/>
              <a:gd name="T40" fmla="*/ 455947 w 4122"/>
              <a:gd name="T41" fmla="*/ 1292248 h 4156"/>
              <a:gd name="T42" fmla="*/ 416112 w 4122"/>
              <a:gd name="T43" fmla="*/ 1369359 h 4156"/>
              <a:gd name="T44" fmla="*/ 906266 w 4122"/>
              <a:gd name="T45" fmla="*/ 1384954 h 4156"/>
              <a:gd name="T46" fmla="*/ 848244 w 4122"/>
              <a:gd name="T47" fmla="*/ 1569499 h 4156"/>
              <a:gd name="T48" fmla="*/ 906266 w 4122"/>
              <a:gd name="T49" fmla="*/ 1384954 h 4156"/>
              <a:gd name="T50" fmla="*/ 848244 w 4122"/>
              <a:gd name="T51" fmla="*/ 231331 h 4156"/>
              <a:gd name="T52" fmla="*/ 906266 w 4122"/>
              <a:gd name="T53" fmla="*/ 415876 h 4156"/>
              <a:gd name="T54" fmla="*/ 1361780 w 4122"/>
              <a:gd name="T55" fmla="*/ 871174 h 4156"/>
              <a:gd name="T56" fmla="*/ 1545805 w 4122"/>
              <a:gd name="T57" fmla="*/ 929656 h 4156"/>
              <a:gd name="T58" fmla="*/ 1361780 w 4122"/>
              <a:gd name="T59" fmla="*/ 871174 h 4156"/>
              <a:gd name="T60" fmla="*/ 208705 w 4122"/>
              <a:gd name="T61" fmla="*/ 929656 h 4156"/>
              <a:gd name="T62" fmla="*/ 393163 w 4122"/>
              <a:gd name="T63" fmla="*/ 871174 h 4156"/>
              <a:gd name="T64" fmla="*/ 895008 w 4122"/>
              <a:gd name="T65" fmla="*/ 754209 h 4156"/>
              <a:gd name="T66" fmla="*/ 591909 w 4122"/>
              <a:gd name="T67" fmla="*/ 333134 h 4156"/>
              <a:gd name="T68" fmla="*/ 781995 w 4122"/>
              <a:gd name="T69" fmla="*/ 813558 h 4156"/>
              <a:gd name="T70" fmla="*/ 895008 w 4122"/>
              <a:gd name="T71" fmla="*/ 1028860 h 4156"/>
              <a:gd name="T72" fmla="*/ 1029671 w 4122"/>
              <a:gd name="T73" fmla="*/ 864243 h 4156"/>
              <a:gd name="T74" fmla="*/ 1192045 w 4122"/>
              <a:gd name="T75" fmla="*/ 540639 h 4156"/>
              <a:gd name="T76" fmla="*/ 895008 w 4122"/>
              <a:gd name="T77" fmla="*/ 754209 h 4156"/>
              <a:gd name="T78" fmla="*/ 1594734 w 4122"/>
              <a:gd name="T79" fmla="*/ 979042 h 4156"/>
              <a:gd name="T80" fmla="*/ 1583476 w 4122"/>
              <a:gd name="T81" fmla="*/ 742945 h 4156"/>
              <a:gd name="T82" fmla="*/ 1582177 w 4122"/>
              <a:gd name="T83" fmla="*/ 735581 h 4156"/>
              <a:gd name="T84" fmla="*/ 1452277 w 4122"/>
              <a:gd name="T85" fmla="*/ 460063 h 4156"/>
              <a:gd name="T86" fmla="*/ 1220190 w 4122"/>
              <a:gd name="T87" fmla="*/ 263821 h 4156"/>
              <a:gd name="T88" fmla="*/ 1214128 w 4122"/>
              <a:gd name="T89" fmla="*/ 260789 h 4156"/>
              <a:gd name="T90" fmla="*/ 983340 w 4122"/>
              <a:gd name="T91" fmla="*/ 188011 h 4156"/>
              <a:gd name="T92" fmla="*/ 977278 w 4122"/>
              <a:gd name="T93" fmla="*/ 187577 h 4156"/>
              <a:gd name="T94" fmla="*/ 736964 w 4122"/>
              <a:gd name="T95" fmla="*/ 197974 h 4156"/>
              <a:gd name="T96" fmla="*/ 730036 w 4122"/>
              <a:gd name="T97" fmla="*/ 199274 h 4156"/>
              <a:gd name="T98" fmla="*/ 456380 w 4122"/>
              <a:gd name="T99" fmla="*/ 327502 h 4156"/>
              <a:gd name="T100" fmla="*/ 455081 w 4122"/>
              <a:gd name="T101" fmla="*/ 328369 h 4156"/>
              <a:gd name="T102" fmla="*/ 384503 w 4122"/>
              <a:gd name="T103" fmla="*/ 390317 h 4156"/>
              <a:gd name="T104" fmla="*/ 261964 w 4122"/>
              <a:gd name="T105" fmla="*/ 554935 h 4156"/>
              <a:gd name="T106" fmla="*/ 256335 w 4122"/>
              <a:gd name="T107" fmla="*/ 564898 h 4156"/>
              <a:gd name="T108" fmla="*/ 204375 w 4122"/>
              <a:gd name="T109" fmla="*/ 695293 h 4156"/>
              <a:gd name="T110" fmla="*/ 176230 w 4122"/>
              <a:gd name="T111" fmla="*/ 893700 h 4156"/>
              <a:gd name="T112" fmla="*/ 623085 w 4122"/>
              <a:gd name="T113" fmla="*/ 1554770 h 4156"/>
              <a:gd name="T114" fmla="*/ 703623 w 4122"/>
              <a:gd name="T115" fmla="*/ 1581629 h 4156"/>
              <a:gd name="T116" fmla="*/ 793686 w 4122"/>
              <a:gd name="T117" fmla="*/ 1599390 h 4156"/>
              <a:gd name="T118" fmla="*/ 873358 w 4122"/>
              <a:gd name="T119" fmla="*/ 1605888 h 4156"/>
              <a:gd name="T120" fmla="*/ 1243572 w 4122"/>
              <a:gd name="T121" fmla="*/ 1510583 h 4156"/>
              <a:gd name="T122" fmla="*/ 1594734 w 4122"/>
              <a:gd name="T123" fmla="*/ 979042 h 41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122" h="4156">
                <a:moveTo>
                  <a:pt x="2309" y="29"/>
                </a:moveTo>
                <a:cubicBezTo>
                  <a:pt x="2319" y="30"/>
                  <a:pt x="2319" y="30"/>
                  <a:pt x="2319" y="30"/>
                </a:cubicBezTo>
                <a:cubicBezTo>
                  <a:pt x="2328" y="31"/>
                  <a:pt x="2328" y="31"/>
                  <a:pt x="2328" y="31"/>
                </a:cubicBezTo>
                <a:cubicBezTo>
                  <a:pt x="2555" y="62"/>
                  <a:pt x="2770" y="130"/>
                  <a:pt x="2968" y="229"/>
                </a:cubicBezTo>
                <a:cubicBezTo>
                  <a:pt x="2976" y="233"/>
                  <a:pt x="2976" y="233"/>
                  <a:pt x="2976" y="233"/>
                </a:cubicBezTo>
                <a:cubicBezTo>
                  <a:pt x="2987" y="239"/>
                  <a:pt x="2987" y="239"/>
                  <a:pt x="2987" y="239"/>
                </a:cubicBezTo>
                <a:cubicBezTo>
                  <a:pt x="3262" y="380"/>
                  <a:pt x="3496" y="578"/>
                  <a:pt x="3677" y="815"/>
                </a:cubicBezTo>
                <a:cubicBezTo>
                  <a:pt x="3859" y="1052"/>
                  <a:pt x="3991" y="1329"/>
                  <a:pt x="4055" y="1632"/>
                </a:cubicBezTo>
                <a:cubicBezTo>
                  <a:pt x="4058" y="1645"/>
                  <a:pt x="4058" y="1645"/>
                  <a:pt x="4058" y="1645"/>
                </a:cubicBezTo>
                <a:cubicBezTo>
                  <a:pt x="4060" y="1652"/>
                  <a:pt x="4060" y="1652"/>
                  <a:pt x="4060" y="1652"/>
                </a:cubicBezTo>
                <a:cubicBezTo>
                  <a:pt x="4122" y="1954"/>
                  <a:pt x="4116" y="2275"/>
                  <a:pt x="4031" y="2594"/>
                </a:cubicBezTo>
                <a:cubicBezTo>
                  <a:pt x="3885" y="3141"/>
                  <a:pt x="3530" y="3576"/>
                  <a:pt x="3076" y="3839"/>
                </a:cubicBezTo>
                <a:cubicBezTo>
                  <a:pt x="2697" y="4058"/>
                  <a:pt x="2248" y="4156"/>
                  <a:pt x="1793" y="4098"/>
                </a:cubicBezTo>
                <a:cubicBezTo>
                  <a:pt x="1783" y="4096"/>
                  <a:pt x="1783" y="4096"/>
                  <a:pt x="1783" y="4096"/>
                </a:cubicBezTo>
                <a:cubicBezTo>
                  <a:pt x="1774" y="4095"/>
                  <a:pt x="1774" y="4095"/>
                  <a:pt x="1774" y="4095"/>
                </a:cubicBezTo>
                <a:cubicBezTo>
                  <a:pt x="1318" y="4033"/>
                  <a:pt x="910" y="3823"/>
                  <a:pt x="601" y="3513"/>
                </a:cubicBezTo>
                <a:cubicBezTo>
                  <a:pt x="230" y="3142"/>
                  <a:pt x="0" y="2629"/>
                  <a:pt x="0" y="2063"/>
                </a:cubicBezTo>
                <a:cubicBezTo>
                  <a:pt x="0" y="1734"/>
                  <a:pt x="78" y="1422"/>
                  <a:pt x="216" y="1146"/>
                </a:cubicBezTo>
                <a:cubicBezTo>
                  <a:pt x="220" y="1139"/>
                  <a:pt x="220" y="1139"/>
                  <a:pt x="220" y="1139"/>
                </a:cubicBezTo>
                <a:cubicBezTo>
                  <a:pt x="226" y="1127"/>
                  <a:pt x="226" y="1127"/>
                  <a:pt x="226" y="1127"/>
                </a:cubicBezTo>
                <a:cubicBezTo>
                  <a:pt x="367" y="851"/>
                  <a:pt x="566" y="617"/>
                  <a:pt x="803" y="436"/>
                </a:cubicBezTo>
                <a:cubicBezTo>
                  <a:pt x="1040" y="255"/>
                  <a:pt x="1317" y="123"/>
                  <a:pt x="1619" y="59"/>
                </a:cubicBezTo>
                <a:cubicBezTo>
                  <a:pt x="1632" y="56"/>
                  <a:pt x="1632" y="56"/>
                  <a:pt x="1632" y="56"/>
                </a:cubicBezTo>
                <a:cubicBezTo>
                  <a:pt x="1639" y="55"/>
                  <a:pt x="1639" y="55"/>
                  <a:pt x="1639" y="55"/>
                </a:cubicBezTo>
                <a:cubicBezTo>
                  <a:pt x="1855" y="10"/>
                  <a:pt x="2081" y="0"/>
                  <a:pt x="2309" y="29"/>
                </a:cubicBezTo>
                <a:close/>
                <a:moveTo>
                  <a:pt x="1089" y="1109"/>
                </a:moveTo>
                <a:cubicBezTo>
                  <a:pt x="1131" y="1066"/>
                  <a:pt x="1131" y="1066"/>
                  <a:pt x="1131" y="1066"/>
                </a:cubicBezTo>
                <a:cubicBezTo>
                  <a:pt x="996" y="931"/>
                  <a:pt x="996" y="931"/>
                  <a:pt x="996" y="931"/>
                </a:cubicBezTo>
                <a:cubicBezTo>
                  <a:pt x="954" y="973"/>
                  <a:pt x="954" y="973"/>
                  <a:pt x="954" y="973"/>
                </a:cubicBezTo>
                <a:cubicBezTo>
                  <a:pt x="1089" y="1109"/>
                  <a:pt x="1089" y="1109"/>
                  <a:pt x="1089" y="1109"/>
                </a:cubicBezTo>
                <a:close/>
                <a:moveTo>
                  <a:pt x="3006" y="1101"/>
                </a:moveTo>
                <a:cubicBezTo>
                  <a:pt x="3049" y="1143"/>
                  <a:pt x="3049" y="1143"/>
                  <a:pt x="3049" y="1143"/>
                </a:cubicBezTo>
                <a:cubicBezTo>
                  <a:pt x="3183" y="1009"/>
                  <a:pt x="3183" y="1009"/>
                  <a:pt x="3183" y="1009"/>
                </a:cubicBezTo>
                <a:cubicBezTo>
                  <a:pt x="3141" y="966"/>
                  <a:pt x="3141" y="966"/>
                  <a:pt x="3141" y="966"/>
                </a:cubicBezTo>
                <a:cubicBezTo>
                  <a:pt x="3006" y="1101"/>
                  <a:pt x="3006" y="1101"/>
                  <a:pt x="3006" y="1101"/>
                </a:cubicBezTo>
                <a:close/>
                <a:moveTo>
                  <a:pt x="3013" y="3018"/>
                </a:moveTo>
                <a:cubicBezTo>
                  <a:pt x="2971" y="3061"/>
                  <a:pt x="2971" y="3061"/>
                  <a:pt x="2971" y="3061"/>
                </a:cubicBezTo>
                <a:cubicBezTo>
                  <a:pt x="3106" y="3196"/>
                  <a:pt x="3106" y="3196"/>
                  <a:pt x="3106" y="3196"/>
                </a:cubicBezTo>
                <a:cubicBezTo>
                  <a:pt x="3148" y="3153"/>
                  <a:pt x="3148" y="3153"/>
                  <a:pt x="3148" y="3153"/>
                </a:cubicBezTo>
                <a:cubicBezTo>
                  <a:pt x="3013" y="3018"/>
                  <a:pt x="3013" y="3018"/>
                  <a:pt x="3013" y="3018"/>
                </a:cubicBezTo>
                <a:close/>
                <a:moveTo>
                  <a:pt x="1096" y="3026"/>
                </a:moveTo>
                <a:cubicBezTo>
                  <a:pt x="1053" y="2983"/>
                  <a:pt x="1053" y="2983"/>
                  <a:pt x="1053" y="2983"/>
                </a:cubicBezTo>
                <a:cubicBezTo>
                  <a:pt x="919" y="3118"/>
                  <a:pt x="919" y="3118"/>
                  <a:pt x="919" y="3118"/>
                </a:cubicBezTo>
                <a:cubicBezTo>
                  <a:pt x="961" y="3161"/>
                  <a:pt x="961" y="3161"/>
                  <a:pt x="961" y="3161"/>
                </a:cubicBezTo>
                <a:cubicBezTo>
                  <a:pt x="1096" y="3026"/>
                  <a:pt x="1096" y="3026"/>
                  <a:pt x="1096" y="3026"/>
                </a:cubicBezTo>
                <a:close/>
                <a:moveTo>
                  <a:pt x="2093" y="3197"/>
                </a:moveTo>
                <a:cubicBezTo>
                  <a:pt x="1959" y="3197"/>
                  <a:pt x="1959" y="3197"/>
                  <a:pt x="1959" y="3197"/>
                </a:cubicBezTo>
                <a:cubicBezTo>
                  <a:pt x="1959" y="3623"/>
                  <a:pt x="1959" y="3623"/>
                  <a:pt x="1959" y="3623"/>
                </a:cubicBezTo>
                <a:cubicBezTo>
                  <a:pt x="2093" y="3623"/>
                  <a:pt x="2093" y="3623"/>
                  <a:pt x="2093" y="3623"/>
                </a:cubicBezTo>
                <a:cubicBezTo>
                  <a:pt x="2093" y="3197"/>
                  <a:pt x="2093" y="3197"/>
                  <a:pt x="2093" y="3197"/>
                </a:cubicBezTo>
                <a:close/>
                <a:moveTo>
                  <a:pt x="2093" y="534"/>
                </a:moveTo>
                <a:cubicBezTo>
                  <a:pt x="1959" y="534"/>
                  <a:pt x="1959" y="534"/>
                  <a:pt x="1959" y="534"/>
                </a:cubicBezTo>
                <a:cubicBezTo>
                  <a:pt x="1959" y="960"/>
                  <a:pt x="1959" y="960"/>
                  <a:pt x="1959" y="960"/>
                </a:cubicBezTo>
                <a:cubicBezTo>
                  <a:pt x="2093" y="960"/>
                  <a:pt x="2093" y="960"/>
                  <a:pt x="2093" y="960"/>
                </a:cubicBezTo>
                <a:cubicBezTo>
                  <a:pt x="2093" y="534"/>
                  <a:pt x="2093" y="534"/>
                  <a:pt x="2093" y="534"/>
                </a:cubicBezTo>
                <a:close/>
                <a:moveTo>
                  <a:pt x="3145" y="2011"/>
                </a:moveTo>
                <a:cubicBezTo>
                  <a:pt x="3145" y="2146"/>
                  <a:pt x="3145" y="2146"/>
                  <a:pt x="3145" y="2146"/>
                </a:cubicBezTo>
                <a:cubicBezTo>
                  <a:pt x="3570" y="2146"/>
                  <a:pt x="3570" y="2146"/>
                  <a:pt x="3570" y="2146"/>
                </a:cubicBezTo>
                <a:cubicBezTo>
                  <a:pt x="3570" y="2011"/>
                  <a:pt x="3570" y="2011"/>
                  <a:pt x="3570" y="2011"/>
                </a:cubicBezTo>
                <a:cubicBezTo>
                  <a:pt x="3145" y="2011"/>
                  <a:pt x="3145" y="2011"/>
                  <a:pt x="3145" y="2011"/>
                </a:cubicBezTo>
                <a:close/>
                <a:moveTo>
                  <a:pt x="482" y="2011"/>
                </a:moveTo>
                <a:cubicBezTo>
                  <a:pt x="482" y="2146"/>
                  <a:pt x="482" y="2146"/>
                  <a:pt x="482" y="2146"/>
                </a:cubicBezTo>
                <a:cubicBezTo>
                  <a:pt x="908" y="2146"/>
                  <a:pt x="908" y="2146"/>
                  <a:pt x="908" y="2146"/>
                </a:cubicBezTo>
                <a:cubicBezTo>
                  <a:pt x="908" y="2011"/>
                  <a:pt x="908" y="2011"/>
                  <a:pt x="908" y="2011"/>
                </a:cubicBezTo>
                <a:cubicBezTo>
                  <a:pt x="482" y="2011"/>
                  <a:pt x="482" y="2011"/>
                  <a:pt x="482" y="2011"/>
                </a:cubicBezTo>
                <a:close/>
                <a:moveTo>
                  <a:pt x="2067" y="1741"/>
                </a:moveTo>
                <a:cubicBezTo>
                  <a:pt x="2035" y="1741"/>
                  <a:pt x="2004" y="1746"/>
                  <a:pt x="1975" y="1755"/>
                </a:cubicBezTo>
                <a:cubicBezTo>
                  <a:pt x="1807" y="1412"/>
                  <a:pt x="1602" y="1084"/>
                  <a:pt x="1367" y="769"/>
                </a:cubicBezTo>
                <a:cubicBezTo>
                  <a:pt x="1314" y="798"/>
                  <a:pt x="1261" y="827"/>
                  <a:pt x="1208" y="856"/>
                </a:cubicBezTo>
                <a:cubicBezTo>
                  <a:pt x="1372" y="1222"/>
                  <a:pt x="1572" y="1561"/>
                  <a:pt x="1806" y="1878"/>
                </a:cubicBezTo>
                <a:cubicBezTo>
                  <a:pt x="1771" y="1929"/>
                  <a:pt x="1750" y="1991"/>
                  <a:pt x="1750" y="2058"/>
                </a:cubicBezTo>
                <a:cubicBezTo>
                  <a:pt x="1750" y="2234"/>
                  <a:pt x="1892" y="2375"/>
                  <a:pt x="2067" y="2375"/>
                </a:cubicBezTo>
                <a:cubicBezTo>
                  <a:pt x="2242" y="2375"/>
                  <a:pt x="2384" y="2234"/>
                  <a:pt x="2384" y="2058"/>
                </a:cubicBezTo>
                <a:cubicBezTo>
                  <a:pt x="2384" y="2037"/>
                  <a:pt x="2382" y="2015"/>
                  <a:pt x="2378" y="1995"/>
                </a:cubicBezTo>
                <a:cubicBezTo>
                  <a:pt x="2572" y="1823"/>
                  <a:pt x="2750" y="1624"/>
                  <a:pt x="2904" y="1390"/>
                </a:cubicBezTo>
                <a:cubicBezTo>
                  <a:pt x="2854" y="1343"/>
                  <a:pt x="2804" y="1295"/>
                  <a:pt x="2753" y="1248"/>
                </a:cubicBezTo>
                <a:cubicBezTo>
                  <a:pt x="2549" y="1400"/>
                  <a:pt x="2368" y="1576"/>
                  <a:pt x="2206" y="1773"/>
                </a:cubicBezTo>
                <a:cubicBezTo>
                  <a:pt x="2164" y="1753"/>
                  <a:pt x="2117" y="1741"/>
                  <a:pt x="2067" y="1741"/>
                </a:cubicBezTo>
                <a:close/>
                <a:moveTo>
                  <a:pt x="3683" y="2260"/>
                </a:moveTo>
                <a:cubicBezTo>
                  <a:pt x="3683" y="2260"/>
                  <a:pt x="3683" y="2260"/>
                  <a:pt x="3683" y="2260"/>
                </a:cubicBezTo>
                <a:cubicBezTo>
                  <a:pt x="3690" y="2195"/>
                  <a:pt x="3694" y="2129"/>
                  <a:pt x="3694" y="2063"/>
                </a:cubicBezTo>
                <a:cubicBezTo>
                  <a:pt x="3694" y="1943"/>
                  <a:pt x="3682" y="1827"/>
                  <a:pt x="3657" y="1715"/>
                </a:cubicBezTo>
                <a:cubicBezTo>
                  <a:pt x="3655" y="1704"/>
                  <a:pt x="3655" y="1704"/>
                  <a:pt x="3655" y="1704"/>
                </a:cubicBezTo>
                <a:cubicBezTo>
                  <a:pt x="3654" y="1698"/>
                  <a:pt x="3654" y="1698"/>
                  <a:pt x="3654" y="1698"/>
                </a:cubicBezTo>
                <a:cubicBezTo>
                  <a:pt x="3617" y="1537"/>
                  <a:pt x="3556" y="1383"/>
                  <a:pt x="3474" y="1242"/>
                </a:cubicBezTo>
                <a:cubicBezTo>
                  <a:pt x="3438" y="1179"/>
                  <a:pt x="3398" y="1120"/>
                  <a:pt x="3354" y="1062"/>
                </a:cubicBezTo>
                <a:cubicBezTo>
                  <a:pt x="3311" y="1006"/>
                  <a:pt x="3263" y="951"/>
                  <a:pt x="3213" y="901"/>
                </a:cubicBezTo>
                <a:cubicBezTo>
                  <a:pt x="3097" y="785"/>
                  <a:pt x="2964" y="687"/>
                  <a:pt x="2818" y="609"/>
                </a:cubicBezTo>
                <a:cubicBezTo>
                  <a:pt x="2813" y="607"/>
                  <a:pt x="2813" y="607"/>
                  <a:pt x="2813" y="607"/>
                </a:cubicBezTo>
                <a:cubicBezTo>
                  <a:pt x="2804" y="602"/>
                  <a:pt x="2804" y="602"/>
                  <a:pt x="2804" y="602"/>
                </a:cubicBezTo>
                <a:cubicBezTo>
                  <a:pt x="2701" y="549"/>
                  <a:pt x="2592" y="507"/>
                  <a:pt x="2476" y="476"/>
                </a:cubicBezTo>
                <a:cubicBezTo>
                  <a:pt x="2408" y="457"/>
                  <a:pt x="2340" y="444"/>
                  <a:pt x="2271" y="434"/>
                </a:cubicBezTo>
                <a:cubicBezTo>
                  <a:pt x="2269" y="434"/>
                  <a:pt x="2269" y="434"/>
                  <a:pt x="2269" y="434"/>
                </a:cubicBezTo>
                <a:cubicBezTo>
                  <a:pt x="2257" y="433"/>
                  <a:pt x="2257" y="433"/>
                  <a:pt x="2257" y="433"/>
                </a:cubicBezTo>
                <a:cubicBezTo>
                  <a:pt x="2189" y="424"/>
                  <a:pt x="2121" y="420"/>
                  <a:pt x="2051" y="420"/>
                </a:cubicBezTo>
                <a:cubicBezTo>
                  <a:pt x="1931" y="420"/>
                  <a:pt x="1814" y="432"/>
                  <a:pt x="1702" y="457"/>
                </a:cubicBezTo>
                <a:cubicBezTo>
                  <a:pt x="1692" y="459"/>
                  <a:pt x="1692" y="459"/>
                  <a:pt x="1692" y="459"/>
                </a:cubicBezTo>
                <a:cubicBezTo>
                  <a:pt x="1686" y="460"/>
                  <a:pt x="1686" y="460"/>
                  <a:pt x="1686" y="460"/>
                </a:cubicBezTo>
                <a:cubicBezTo>
                  <a:pt x="1525" y="497"/>
                  <a:pt x="1371" y="558"/>
                  <a:pt x="1229" y="640"/>
                </a:cubicBezTo>
                <a:cubicBezTo>
                  <a:pt x="1168" y="675"/>
                  <a:pt x="1110" y="714"/>
                  <a:pt x="1054" y="756"/>
                </a:cubicBezTo>
                <a:cubicBezTo>
                  <a:pt x="1053" y="757"/>
                  <a:pt x="1053" y="757"/>
                  <a:pt x="1053" y="757"/>
                </a:cubicBezTo>
                <a:cubicBezTo>
                  <a:pt x="1051" y="758"/>
                  <a:pt x="1051" y="758"/>
                  <a:pt x="1051" y="758"/>
                </a:cubicBezTo>
                <a:cubicBezTo>
                  <a:pt x="1048" y="761"/>
                  <a:pt x="1048" y="761"/>
                  <a:pt x="1048" y="761"/>
                </a:cubicBezTo>
                <a:cubicBezTo>
                  <a:pt x="992" y="804"/>
                  <a:pt x="939" y="851"/>
                  <a:pt x="888" y="901"/>
                </a:cubicBezTo>
                <a:cubicBezTo>
                  <a:pt x="777" y="1012"/>
                  <a:pt x="682" y="1139"/>
                  <a:pt x="606" y="1279"/>
                </a:cubicBezTo>
                <a:cubicBezTo>
                  <a:pt x="605" y="1281"/>
                  <a:pt x="605" y="1281"/>
                  <a:pt x="605" y="1281"/>
                </a:cubicBezTo>
                <a:cubicBezTo>
                  <a:pt x="599" y="1292"/>
                  <a:pt x="599" y="1292"/>
                  <a:pt x="599" y="1292"/>
                </a:cubicBezTo>
                <a:cubicBezTo>
                  <a:pt x="592" y="1304"/>
                  <a:pt x="592" y="1304"/>
                  <a:pt x="592" y="1304"/>
                </a:cubicBezTo>
                <a:cubicBezTo>
                  <a:pt x="592" y="1305"/>
                  <a:pt x="592" y="1305"/>
                  <a:pt x="592" y="1305"/>
                </a:cubicBezTo>
                <a:cubicBezTo>
                  <a:pt x="543" y="1399"/>
                  <a:pt x="503" y="1499"/>
                  <a:pt x="472" y="1605"/>
                </a:cubicBezTo>
                <a:cubicBezTo>
                  <a:pt x="472" y="1605"/>
                  <a:pt x="472" y="1605"/>
                  <a:pt x="472" y="1605"/>
                </a:cubicBezTo>
                <a:cubicBezTo>
                  <a:pt x="429" y="1750"/>
                  <a:pt x="407" y="1904"/>
                  <a:pt x="407" y="2063"/>
                </a:cubicBezTo>
                <a:cubicBezTo>
                  <a:pt x="407" y="2517"/>
                  <a:pt x="591" y="2928"/>
                  <a:pt x="888" y="3225"/>
                </a:cubicBezTo>
                <a:cubicBezTo>
                  <a:pt x="1044" y="3381"/>
                  <a:pt x="1231" y="3506"/>
                  <a:pt x="1439" y="3589"/>
                </a:cubicBezTo>
                <a:cubicBezTo>
                  <a:pt x="1439" y="3589"/>
                  <a:pt x="1439" y="3589"/>
                  <a:pt x="1439" y="3589"/>
                </a:cubicBezTo>
                <a:cubicBezTo>
                  <a:pt x="1499" y="3613"/>
                  <a:pt x="1561" y="3634"/>
                  <a:pt x="1625" y="3651"/>
                </a:cubicBezTo>
                <a:cubicBezTo>
                  <a:pt x="1692" y="3669"/>
                  <a:pt x="1760" y="3682"/>
                  <a:pt x="1827" y="3692"/>
                </a:cubicBezTo>
                <a:cubicBezTo>
                  <a:pt x="1833" y="3692"/>
                  <a:pt x="1833" y="3692"/>
                  <a:pt x="1833" y="3692"/>
                </a:cubicBezTo>
                <a:cubicBezTo>
                  <a:pt x="1835" y="3693"/>
                  <a:pt x="1835" y="3693"/>
                  <a:pt x="1835" y="3693"/>
                </a:cubicBezTo>
                <a:cubicBezTo>
                  <a:pt x="1894" y="3701"/>
                  <a:pt x="1955" y="3705"/>
                  <a:pt x="2017" y="3707"/>
                </a:cubicBezTo>
                <a:cubicBezTo>
                  <a:pt x="2016" y="3707"/>
                  <a:pt x="2016" y="3707"/>
                  <a:pt x="2016" y="3707"/>
                </a:cubicBezTo>
                <a:cubicBezTo>
                  <a:pt x="2321" y="3714"/>
                  <a:pt x="2617" y="3634"/>
                  <a:pt x="2872" y="3487"/>
                </a:cubicBezTo>
                <a:cubicBezTo>
                  <a:pt x="3237" y="3276"/>
                  <a:pt x="3521" y="2927"/>
                  <a:pt x="3638" y="2489"/>
                </a:cubicBezTo>
                <a:cubicBezTo>
                  <a:pt x="3659" y="2412"/>
                  <a:pt x="3674" y="2336"/>
                  <a:pt x="3683" y="2260"/>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3F3F3F"/>
              </a:solidFill>
              <a:latin typeface="+mn-lt"/>
              <a:ea typeface="+mn-ea"/>
              <a:cs typeface="+mn-ea"/>
              <a:sym typeface="+mn-lt"/>
            </a:endParaRPr>
          </a:p>
        </p:txBody>
      </p:sp>
      <p:sp>
        <p:nvSpPr>
          <p:cNvPr id="38" name="KSO_Shape">
            <a:extLst>
              <a:ext uri="{FF2B5EF4-FFF2-40B4-BE49-F238E27FC236}">
                <a16:creationId xmlns:a16="http://schemas.microsoft.com/office/drawing/2014/main" id="{13986E18-6B85-4F5F-ABD4-92BBD7879DA7}"/>
              </a:ext>
            </a:extLst>
          </p:cNvPr>
          <p:cNvSpPr>
            <a:spLocks/>
          </p:cNvSpPr>
          <p:nvPr/>
        </p:nvSpPr>
        <p:spPr bwMode="auto">
          <a:xfrm>
            <a:off x="4197687" y="3308610"/>
            <a:ext cx="343192" cy="345630"/>
          </a:xfrm>
          <a:custGeom>
            <a:avLst/>
            <a:gdLst>
              <a:gd name="T0" fmla="*/ 1558695 w 3408"/>
              <a:gd name="T1" fmla="*/ 889441 h 3431"/>
              <a:gd name="T2" fmla="*/ 1526167 w 3408"/>
              <a:gd name="T3" fmla="*/ 859531 h 3431"/>
              <a:gd name="T4" fmla="*/ 1779567 w 3408"/>
              <a:gd name="T5" fmla="*/ 890491 h 3431"/>
              <a:gd name="T6" fmla="*/ 1579156 w 3408"/>
              <a:gd name="T7" fmla="*/ 572496 h 3431"/>
              <a:gd name="T8" fmla="*/ 1509904 w 3408"/>
              <a:gd name="T9" fmla="*/ 452329 h 3431"/>
              <a:gd name="T10" fmla="*/ 1579156 w 3408"/>
              <a:gd name="T11" fmla="*/ 572496 h 3431"/>
              <a:gd name="T12" fmla="*/ 1658376 w 3408"/>
              <a:gd name="T13" fmla="*/ 1131348 h 3431"/>
              <a:gd name="T14" fmla="*/ 1664671 w 3408"/>
              <a:gd name="T15" fmla="*/ 1140794 h 3431"/>
              <a:gd name="T16" fmla="*/ 1664671 w 3408"/>
              <a:gd name="T17" fmla="*/ 1401067 h 3431"/>
              <a:gd name="T18" fmla="*/ 624842 w 3408"/>
              <a:gd name="T19" fmla="*/ 1209535 h 3431"/>
              <a:gd name="T20" fmla="*/ 791676 w 3408"/>
              <a:gd name="T21" fmla="*/ 1022726 h 3431"/>
              <a:gd name="T22" fmla="*/ 1186728 w 3408"/>
              <a:gd name="T23" fmla="*/ 692662 h 3431"/>
              <a:gd name="T24" fmla="*/ 1479475 w 3408"/>
              <a:gd name="T25" fmla="*/ 952411 h 3431"/>
              <a:gd name="T26" fmla="*/ 671010 w 3408"/>
              <a:gd name="T27" fmla="*/ 980222 h 3431"/>
              <a:gd name="T28" fmla="*/ 457483 w 3408"/>
              <a:gd name="T29" fmla="*/ 1203238 h 3431"/>
              <a:gd name="T30" fmla="*/ 907621 w 3408"/>
              <a:gd name="T31" fmla="*/ 350004 h 3431"/>
              <a:gd name="T32" fmla="*/ 1181481 w 3408"/>
              <a:gd name="T33" fmla="*/ 553605 h 3431"/>
              <a:gd name="T34" fmla="*/ 1200893 w 3408"/>
              <a:gd name="T35" fmla="*/ 351579 h 3431"/>
              <a:gd name="T36" fmla="*/ 1334675 w 3408"/>
              <a:gd name="T37" fmla="*/ 119642 h 3431"/>
              <a:gd name="T38" fmla="*/ 1200893 w 3408"/>
              <a:gd name="T39" fmla="*/ 351579 h 3431"/>
              <a:gd name="T40" fmla="*/ 820007 w 3408"/>
              <a:gd name="T41" fmla="*/ 133810 h 3431"/>
              <a:gd name="T42" fmla="*/ 959035 w 3408"/>
              <a:gd name="T43" fmla="*/ 133810 h 3431"/>
              <a:gd name="T44" fmla="*/ 578149 w 3408"/>
              <a:gd name="T45" fmla="*/ 351054 h 3431"/>
              <a:gd name="T46" fmla="*/ 444367 w 3408"/>
              <a:gd name="T47" fmla="*/ 119642 h 3431"/>
              <a:gd name="T48" fmla="*/ 578149 w 3408"/>
              <a:gd name="T49" fmla="*/ 351054 h 3431"/>
              <a:gd name="T50" fmla="*/ 119092 w 3408"/>
              <a:gd name="T51" fmla="*/ 1335474 h 3431"/>
              <a:gd name="T52" fmla="*/ 350457 w 3408"/>
              <a:gd name="T53" fmla="*/ 1201664 h 3431"/>
              <a:gd name="T54" fmla="*/ 199886 w 3408"/>
              <a:gd name="T55" fmla="*/ 572496 h 3431"/>
              <a:gd name="T56" fmla="*/ 269138 w 3408"/>
              <a:gd name="T57" fmla="*/ 452329 h 3431"/>
              <a:gd name="T58" fmla="*/ 199886 w 3408"/>
              <a:gd name="T59" fmla="*/ 572496 h 3431"/>
              <a:gd name="T60" fmla="*/ 133258 w 3408"/>
              <a:gd name="T61" fmla="*/ 959757 h 3431"/>
              <a:gd name="T62" fmla="*/ 133258 w 3408"/>
              <a:gd name="T63" fmla="*/ 821225 h 3431"/>
              <a:gd name="T64" fmla="*/ 878766 w 3408"/>
              <a:gd name="T65" fmla="*/ 1455640 h 3431"/>
              <a:gd name="T66" fmla="*/ 739213 w 3408"/>
              <a:gd name="T67" fmla="*/ 1697547 h 3431"/>
              <a:gd name="T68" fmla="*/ 878766 w 3408"/>
              <a:gd name="T69" fmla="*/ 1455640 h 3431"/>
              <a:gd name="T70" fmla="*/ 1237093 w 3408"/>
              <a:gd name="T71" fmla="*/ 1744774 h 3431"/>
              <a:gd name="T72" fmla="*/ 1087571 w 3408"/>
              <a:gd name="T73" fmla="*/ 1658191 h 3431"/>
              <a:gd name="T74" fmla="*/ 1637915 w 3408"/>
              <a:gd name="T75" fmla="*/ 1455640 h 3431"/>
              <a:gd name="T76" fmla="*/ 1498362 w 3408"/>
              <a:gd name="T77" fmla="*/ 1697547 h 3431"/>
              <a:gd name="T78" fmla="*/ 1637915 w 3408"/>
              <a:gd name="T79" fmla="*/ 1455640 h 343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408" h="3431">
                <a:moveTo>
                  <a:pt x="3266" y="1811"/>
                </a:moveTo>
                <a:cubicBezTo>
                  <a:pt x="3188" y="1739"/>
                  <a:pt x="3085" y="1695"/>
                  <a:pt x="2971" y="1695"/>
                </a:cubicBezTo>
                <a:cubicBezTo>
                  <a:pt x="2952" y="1695"/>
                  <a:pt x="2933" y="1696"/>
                  <a:pt x="2914" y="1699"/>
                </a:cubicBezTo>
                <a:cubicBezTo>
                  <a:pt x="2913" y="1678"/>
                  <a:pt x="2911" y="1658"/>
                  <a:pt x="2909" y="1638"/>
                </a:cubicBezTo>
                <a:cubicBezTo>
                  <a:pt x="2951" y="1595"/>
                  <a:pt x="3037" y="1565"/>
                  <a:pt x="3137" y="1565"/>
                </a:cubicBezTo>
                <a:cubicBezTo>
                  <a:pt x="3278" y="1565"/>
                  <a:pt x="3392" y="1624"/>
                  <a:pt x="3392" y="1697"/>
                </a:cubicBezTo>
                <a:cubicBezTo>
                  <a:pt x="3392" y="1745"/>
                  <a:pt x="3341" y="1787"/>
                  <a:pt x="3266" y="1811"/>
                </a:cubicBezTo>
                <a:close/>
                <a:moveTo>
                  <a:pt x="3010" y="1091"/>
                </a:moveTo>
                <a:cubicBezTo>
                  <a:pt x="2888" y="1161"/>
                  <a:pt x="2760" y="1167"/>
                  <a:pt x="2723" y="1104"/>
                </a:cubicBezTo>
                <a:cubicBezTo>
                  <a:pt x="2687" y="1040"/>
                  <a:pt x="2756" y="932"/>
                  <a:pt x="2878" y="862"/>
                </a:cubicBezTo>
                <a:cubicBezTo>
                  <a:pt x="3000" y="791"/>
                  <a:pt x="3128" y="785"/>
                  <a:pt x="3165" y="849"/>
                </a:cubicBezTo>
                <a:cubicBezTo>
                  <a:pt x="3201" y="912"/>
                  <a:pt x="3132" y="1021"/>
                  <a:pt x="3010" y="1091"/>
                </a:cubicBezTo>
                <a:close/>
                <a:moveTo>
                  <a:pt x="2820" y="1815"/>
                </a:moveTo>
                <a:cubicBezTo>
                  <a:pt x="3008" y="1815"/>
                  <a:pt x="3161" y="1968"/>
                  <a:pt x="3161" y="2156"/>
                </a:cubicBezTo>
                <a:cubicBezTo>
                  <a:pt x="3161" y="2163"/>
                  <a:pt x="3160" y="2169"/>
                  <a:pt x="3160" y="2175"/>
                </a:cubicBezTo>
                <a:cubicBezTo>
                  <a:pt x="3164" y="2175"/>
                  <a:pt x="3168" y="2174"/>
                  <a:pt x="3173" y="2174"/>
                </a:cubicBezTo>
                <a:cubicBezTo>
                  <a:pt x="3303" y="2174"/>
                  <a:pt x="3408" y="2294"/>
                  <a:pt x="3408" y="2424"/>
                </a:cubicBezTo>
                <a:cubicBezTo>
                  <a:pt x="3408" y="2554"/>
                  <a:pt x="3303" y="2670"/>
                  <a:pt x="3173" y="2670"/>
                </a:cubicBezTo>
                <a:cubicBezTo>
                  <a:pt x="2879" y="2670"/>
                  <a:pt x="2117" y="2670"/>
                  <a:pt x="1531" y="2670"/>
                </a:cubicBezTo>
                <a:cubicBezTo>
                  <a:pt x="1343" y="2670"/>
                  <a:pt x="1191" y="2493"/>
                  <a:pt x="1191" y="2305"/>
                </a:cubicBezTo>
                <a:cubicBezTo>
                  <a:pt x="1191" y="2123"/>
                  <a:pt x="1332" y="1976"/>
                  <a:pt x="1511" y="1965"/>
                </a:cubicBezTo>
                <a:cubicBezTo>
                  <a:pt x="1510" y="1960"/>
                  <a:pt x="1509" y="1955"/>
                  <a:pt x="1509" y="1949"/>
                </a:cubicBezTo>
                <a:cubicBezTo>
                  <a:pt x="1529" y="1765"/>
                  <a:pt x="1674" y="1795"/>
                  <a:pt x="1755" y="1781"/>
                </a:cubicBezTo>
                <a:cubicBezTo>
                  <a:pt x="1781" y="1522"/>
                  <a:pt x="1910" y="1320"/>
                  <a:pt x="2262" y="1320"/>
                </a:cubicBezTo>
                <a:cubicBezTo>
                  <a:pt x="2541" y="1320"/>
                  <a:pt x="2768" y="1542"/>
                  <a:pt x="2776" y="1818"/>
                </a:cubicBezTo>
                <a:cubicBezTo>
                  <a:pt x="2790" y="1817"/>
                  <a:pt x="2805" y="1815"/>
                  <a:pt x="2820" y="1815"/>
                </a:cubicBezTo>
                <a:close/>
                <a:moveTo>
                  <a:pt x="1597" y="1650"/>
                </a:moveTo>
                <a:cubicBezTo>
                  <a:pt x="1492" y="1668"/>
                  <a:pt x="1306" y="1630"/>
                  <a:pt x="1279" y="1868"/>
                </a:cubicBezTo>
                <a:cubicBezTo>
                  <a:pt x="1279" y="1875"/>
                  <a:pt x="1281" y="1881"/>
                  <a:pt x="1282" y="1888"/>
                </a:cubicBezTo>
                <a:cubicBezTo>
                  <a:pt x="1063" y="1901"/>
                  <a:pt x="889" y="2075"/>
                  <a:pt x="872" y="2293"/>
                </a:cubicBezTo>
                <a:cubicBezTo>
                  <a:pt x="758" y="2126"/>
                  <a:pt x="691" y="1924"/>
                  <a:pt x="691" y="1706"/>
                </a:cubicBezTo>
                <a:cubicBezTo>
                  <a:pt x="691" y="1132"/>
                  <a:pt x="1156" y="667"/>
                  <a:pt x="1730" y="667"/>
                </a:cubicBezTo>
                <a:cubicBezTo>
                  <a:pt x="2105" y="667"/>
                  <a:pt x="2432" y="866"/>
                  <a:pt x="2615" y="1164"/>
                </a:cubicBezTo>
                <a:cubicBezTo>
                  <a:pt x="2511" y="1095"/>
                  <a:pt x="2386" y="1055"/>
                  <a:pt x="2252" y="1055"/>
                </a:cubicBezTo>
                <a:cubicBezTo>
                  <a:pt x="1796" y="1055"/>
                  <a:pt x="1631" y="1316"/>
                  <a:pt x="1597" y="1650"/>
                </a:cubicBezTo>
                <a:close/>
                <a:moveTo>
                  <a:pt x="2289" y="670"/>
                </a:moveTo>
                <a:cubicBezTo>
                  <a:pt x="2226" y="633"/>
                  <a:pt x="2231" y="505"/>
                  <a:pt x="2302" y="382"/>
                </a:cubicBezTo>
                <a:cubicBezTo>
                  <a:pt x="2372" y="261"/>
                  <a:pt x="2481" y="191"/>
                  <a:pt x="2544" y="228"/>
                </a:cubicBezTo>
                <a:cubicBezTo>
                  <a:pt x="2607" y="264"/>
                  <a:pt x="2601" y="393"/>
                  <a:pt x="2531" y="515"/>
                </a:cubicBezTo>
                <a:cubicBezTo>
                  <a:pt x="2461" y="637"/>
                  <a:pt x="2352" y="706"/>
                  <a:pt x="2289" y="670"/>
                </a:cubicBezTo>
                <a:close/>
                <a:moveTo>
                  <a:pt x="1695" y="510"/>
                </a:moveTo>
                <a:cubicBezTo>
                  <a:pt x="1622" y="510"/>
                  <a:pt x="1563" y="396"/>
                  <a:pt x="1563" y="255"/>
                </a:cubicBezTo>
                <a:cubicBezTo>
                  <a:pt x="1563" y="114"/>
                  <a:pt x="1622" y="0"/>
                  <a:pt x="1695" y="0"/>
                </a:cubicBezTo>
                <a:cubicBezTo>
                  <a:pt x="1769" y="0"/>
                  <a:pt x="1828" y="114"/>
                  <a:pt x="1828" y="255"/>
                </a:cubicBezTo>
                <a:cubicBezTo>
                  <a:pt x="1828" y="396"/>
                  <a:pt x="1769" y="510"/>
                  <a:pt x="1695" y="510"/>
                </a:cubicBezTo>
                <a:close/>
                <a:moveTo>
                  <a:pt x="1102" y="669"/>
                </a:moveTo>
                <a:cubicBezTo>
                  <a:pt x="1039" y="706"/>
                  <a:pt x="931" y="637"/>
                  <a:pt x="860" y="515"/>
                </a:cubicBezTo>
                <a:cubicBezTo>
                  <a:pt x="790" y="393"/>
                  <a:pt x="784" y="264"/>
                  <a:pt x="847" y="228"/>
                </a:cubicBezTo>
                <a:cubicBezTo>
                  <a:pt x="911" y="191"/>
                  <a:pt x="1019" y="260"/>
                  <a:pt x="1089" y="382"/>
                </a:cubicBezTo>
                <a:cubicBezTo>
                  <a:pt x="1160" y="504"/>
                  <a:pt x="1166" y="633"/>
                  <a:pt x="1102" y="669"/>
                </a:cubicBezTo>
                <a:close/>
                <a:moveTo>
                  <a:pt x="514" y="2532"/>
                </a:moveTo>
                <a:cubicBezTo>
                  <a:pt x="392" y="2602"/>
                  <a:pt x="263" y="2608"/>
                  <a:pt x="227" y="2545"/>
                </a:cubicBezTo>
                <a:cubicBezTo>
                  <a:pt x="190" y="2482"/>
                  <a:pt x="260" y="2373"/>
                  <a:pt x="382" y="2303"/>
                </a:cubicBezTo>
                <a:cubicBezTo>
                  <a:pt x="503" y="2232"/>
                  <a:pt x="632" y="2227"/>
                  <a:pt x="668" y="2290"/>
                </a:cubicBezTo>
                <a:cubicBezTo>
                  <a:pt x="705" y="2353"/>
                  <a:pt x="636" y="2462"/>
                  <a:pt x="514" y="2532"/>
                </a:cubicBezTo>
                <a:close/>
                <a:moveTo>
                  <a:pt x="381" y="1091"/>
                </a:moveTo>
                <a:cubicBezTo>
                  <a:pt x="259" y="1020"/>
                  <a:pt x="190" y="912"/>
                  <a:pt x="227" y="849"/>
                </a:cubicBezTo>
                <a:cubicBezTo>
                  <a:pt x="263" y="785"/>
                  <a:pt x="392" y="791"/>
                  <a:pt x="513" y="862"/>
                </a:cubicBezTo>
                <a:cubicBezTo>
                  <a:pt x="635" y="932"/>
                  <a:pt x="705" y="1040"/>
                  <a:pt x="668" y="1103"/>
                </a:cubicBezTo>
                <a:cubicBezTo>
                  <a:pt x="632" y="1167"/>
                  <a:pt x="503" y="1161"/>
                  <a:pt x="381" y="1091"/>
                </a:cubicBezTo>
                <a:close/>
                <a:moveTo>
                  <a:pt x="509" y="1697"/>
                </a:moveTo>
                <a:cubicBezTo>
                  <a:pt x="509" y="1770"/>
                  <a:pt x="395" y="1829"/>
                  <a:pt x="254" y="1829"/>
                </a:cubicBezTo>
                <a:cubicBezTo>
                  <a:pt x="114" y="1829"/>
                  <a:pt x="0" y="1770"/>
                  <a:pt x="0" y="1697"/>
                </a:cubicBezTo>
                <a:cubicBezTo>
                  <a:pt x="0" y="1624"/>
                  <a:pt x="114" y="1565"/>
                  <a:pt x="254" y="1565"/>
                </a:cubicBezTo>
                <a:cubicBezTo>
                  <a:pt x="395" y="1565"/>
                  <a:pt x="509" y="1624"/>
                  <a:pt x="509" y="1697"/>
                </a:cubicBezTo>
                <a:close/>
                <a:moveTo>
                  <a:pt x="1675" y="2774"/>
                </a:moveTo>
                <a:cubicBezTo>
                  <a:pt x="1675" y="2774"/>
                  <a:pt x="1680" y="3096"/>
                  <a:pt x="1635" y="3175"/>
                </a:cubicBezTo>
                <a:cubicBezTo>
                  <a:pt x="1589" y="3253"/>
                  <a:pt x="1488" y="3280"/>
                  <a:pt x="1409" y="3235"/>
                </a:cubicBezTo>
                <a:cubicBezTo>
                  <a:pt x="1330" y="3189"/>
                  <a:pt x="1303" y="3088"/>
                  <a:pt x="1349" y="3009"/>
                </a:cubicBezTo>
                <a:cubicBezTo>
                  <a:pt x="1394" y="2931"/>
                  <a:pt x="1675" y="2774"/>
                  <a:pt x="1675" y="2774"/>
                </a:cubicBezTo>
                <a:close/>
                <a:moveTo>
                  <a:pt x="2399" y="2925"/>
                </a:moveTo>
                <a:cubicBezTo>
                  <a:pt x="2399" y="2925"/>
                  <a:pt x="2404" y="3246"/>
                  <a:pt x="2358" y="3325"/>
                </a:cubicBezTo>
                <a:cubicBezTo>
                  <a:pt x="2313" y="3404"/>
                  <a:pt x="2212" y="3431"/>
                  <a:pt x="2133" y="3386"/>
                </a:cubicBezTo>
                <a:cubicBezTo>
                  <a:pt x="2054" y="3340"/>
                  <a:pt x="2027" y="3239"/>
                  <a:pt x="2073" y="3160"/>
                </a:cubicBezTo>
                <a:cubicBezTo>
                  <a:pt x="2118" y="3081"/>
                  <a:pt x="2399" y="2925"/>
                  <a:pt x="2399" y="2925"/>
                </a:cubicBezTo>
                <a:close/>
                <a:moveTo>
                  <a:pt x="3122" y="2774"/>
                </a:moveTo>
                <a:cubicBezTo>
                  <a:pt x="3122" y="2774"/>
                  <a:pt x="3128" y="3096"/>
                  <a:pt x="3082" y="3175"/>
                </a:cubicBezTo>
                <a:cubicBezTo>
                  <a:pt x="3036" y="3253"/>
                  <a:pt x="2935" y="3280"/>
                  <a:pt x="2856" y="3235"/>
                </a:cubicBezTo>
                <a:cubicBezTo>
                  <a:pt x="2778" y="3189"/>
                  <a:pt x="2751" y="3088"/>
                  <a:pt x="2796" y="3009"/>
                </a:cubicBezTo>
                <a:cubicBezTo>
                  <a:pt x="2842" y="2931"/>
                  <a:pt x="3122" y="2774"/>
                  <a:pt x="3122" y="2774"/>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3F3F3F"/>
              </a:solidFill>
              <a:latin typeface="+mn-lt"/>
              <a:ea typeface="+mn-ea"/>
              <a:cs typeface="+mn-ea"/>
              <a:sym typeface="+mn-lt"/>
            </a:endParaRPr>
          </a:p>
        </p:txBody>
      </p:sp>
      <p:sp>
        <p:nvSpPr>
          <p:cNvPr id="39" name="KSO_Shape">
            <a:extLst>
              <a:ext uri="{FF2B5EF4-FFF2-40B4-BE49-F238E27FC236}">
                <a16:creationId xmlns:a16="http://schemas.microsoft.com/office/drawing/2014/main" id="{F87867AD-0030-48CC-860E-B16DE4672D4A}"/>
              </a:ext>
            </a:extLst>
          </p:cNvPr>
          <p:cNvSpPr>
            <a:spLocks/>
          </p:cNvSpPr>
          <p:nvPr/>
        </p:nvSpPr>
        <p:spPr bwMode="auto">
          <a:xfrm>
            <a:off x="4699754" y="2172016"/>
            <a:ext cx="399516" cy="243092"/>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3F3F3F"/>
              </a:solidFill>
              <a:latin typeface="+mn-lt"/>
              <a:ea typeface="+mn-ea"/>
              <a:cs typeface="+mn-ea"/>
              <a:sym typeface="+mn-lt"/>
            </a:endParaRPr>
          </a:p>
        </p:txBody>
      </p:sp>
      <p:grpSp>
        <p:nvGrpSpPr>
          <p:cNvPr id="40" name="组合 39">
            <a:extLst>
              <a:ext uri="{FF2B5EF4-FFF2-40B4-BE49-F238E27FC236}">
                <a16:creationId xmlns:a16="http://schemas.microsoft.com/office/drawing/2014/main" id="{899A24DF-3D0F-4A87-8FBF-3504DB8B4279}"/>
              </a:ext>
            </a:extLst>
          </p:cNvPr>
          <p:cNvGrpSpPr/>
          <p:nvPr/>
        </p:nvGrpSpPr>
        <p:grpSpPr>
          <a:xfrm>
            <a:off x="7188127" y="2172016"/>
            <a:ext cx="255754" cy="242705"/>
            <a:chOff x="9690100" y="1476375"/>
            <a:chExt cx="622301" cy="590551"/>
          </a:xfrm>
          <a:solidFill>
            <a:schemeClr val="bg1"/>
          </a:solidFill>
        </p:grpSpPr>
        <p:sp>
          <p:nvSpPr>
            <p:cNvPr id="41" name="Freeform 5">
              <a:extLst>
                <a:ext uri="{FF2B5EF4-FFF2-40B4-BE49-F238E27FC236}">
                  <a16:creationId xmlns:a16="http://schemas.microsoft.com/office/drawing/2014/main" id="{EB679ACB-D4B7-48D6-98DA-41E6104B3EA2}"/>
                </a:ext>
              </a:extLst>
            </p:cNvPr>
            <p:cNvSpPr>
              <a:spLocks noEditPoints="1"/>
            </p:cNvSpPr>
            <p:nvPr/>
          </p:nvSpPr>
          <p:spPr bwMode="auto">
            <a:xfrm>
              <a:off x="9690100" y="1712913"/>
              <a:ext cx="176213" cy="354013"/>
            </a:xfrm>
            <a:custGeom>
              <a:avLst/>
              <a:gdLst>
                <a:gd name="T0" fmla="*/ 36 w 47"/>
                <a:gd name="T1" fmla="*/ 11 h 94"/>
                <a:gd name="T2" fmla="*/ 36 w 47"/>
                <a:gd name="T3" fmla="*/ 40 h 94"/>
                <a:gd name="T4" fmla="*/ 11 w 47"/>
                <a:gd name="T5" fmla="*/ 40 h 94"/>
                <a:gd name="T6" fmla="*/ 11 w 47"/>
                <a:gd name="T7" fmla="*/ 11 h 94"/>
                <a:gd name="T8" fmla="*/ 36 w 47"/>
                <a:gd name="T9" fmla="*/ 11 h 94"/>
                <a:gd name="T10" fmla="*/ 44 w 47"/>
                <a:gd name="T11" fmla="*/ 0 h 94"/>
                <a:gd name="T12" fmla="*/ 4 w 47"/>
                <a:gd name="T13" fmla="*/ 0 h 94"/>
                <a:gd name="T14" fmla="*/ 0 w 47"/>
                <a:gd name="T15" fmla="*/ 3 h 94"/>
                <a:gd name="T16" fmla="*/ 0 w 47"/>
                <a:gd name="T17" fmla="*/ 91 h 94"/>
                <a:gd name="T18" fmla="*/ 4 w 47"/>
                <a:gd name="T19" fmla="*/ 94 h 94"/>
                <a:gd name="T20" fmla="*/ 44 w 47"/>
                <a:gd name="T21" fmla="*/ 94 h 94"/>
                <a:gd name="T22" fmla="*/ 47 w 47"/>
                <a:gd name="T23" fmla="*/ 91 h 94"/>
                <a:gd name="T24" fmla="*/ 47 w 47"/>
                <a:gd name="T25" fmla="*/ 3 h 94"/>
                <a:gd name="T26" fmla="*/ 44 w 47"/>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94">
                  <a:moveTo>
                    <a:pt x="36" y="11"/>
                  </a:moveTo>
                  <a:cubicBezTo>
                    <a:pt x="36" y="40"/>
                    <a:pt x="36" y="40"/>
                    <a:pt x="36" y="40"/>
                  </a:cubicBezTo>
                  <a:cubicBezTo>
                    <a:pt x="11" y="40"/>
                    <a:pt x="11" y="40"/>
                    <a:pt x="11" y="40"/>
                  </a:cubicBezTo>
                  <a:cubicBezTo>
                    <a:pt x="11" y="11"/>
                    <a:pt x="11" y="11"/>
                    <a:pt x="11" y="11"/>
                  </a:cubicBezTo>
                  <a:cubicBezTo>
                    <a:pt x="36" y="11"/>
                    <a:pt x="36" y="11"/>
                    <a:pt x="36" y="11"/>
                  </a:cubicBezTo>
                  <a:moveTo>
                    <a:pt x="44" y="0"/>
                  </a:moveTo>
                  <a:cubicBezTo>
                    <a:pt x="4" y="0"/>
                    <a:pt x="4" y="0"/>
                    <a:pt x="4" y="0"/>
                  </a:cubicBezTo>
                  <a:cubicBezTo>
                    <a:pt x="1" y="0"/>
                    <a:pt x="0" y="1"/>
                    <a:pt x="0" y="3"/>
                  </a:cubicBezTo>
                  <a:cubicBezTo>
                    <a:pt x="0" y="91"/>
                    <a:pt x="0" y="91"/>
                    <a:pt x="0" y="91"/>
                  </a:cubicBezTo>
                  <a:cubicBezTo>
                    <a:pt x="0" y="93"/>
                    <a:pt x="1" y="94"/>
                    <a:pt x="4" y="94"/>
                  </a:cubicBezTo>
                  <a:cubicBezTo>
                    <a:pt x="44" y="94"/>
                    <a:pt x="44" y="94"/>
                    <a:pt x="44" y="94"/>
                  </a:cubicBezTo>
                  <a:cubicBezTo>
                    <a:pt x="46" y="94"/>
                    <a:pt x="47" y="93"/>
                    <a:pt x="47" y="91"/>
                  </a:cubicBezTo>
                  <a:cubicBezTo>
                    <a:pt x="47" y="3"/>
                    <a:pt x="47" y="3"/>
                    <a:pt x="47" y="3"/>
                  </a:cubicBezTo>
                  <a:cubicBezTo>
                    <a:pt x="47" y="1"/>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F3F3F"/>
                </a:solidFill>
                <a:cs typeface="+mn-ea"/>
                <a:sym typeface="+mn-lt"/>
              </a:endParaRPr>
            </a:p>
          </p:txBody>
        </p:sp>
        <p:sp>
          <p:nvSpPr>
            <p:cNvPr id="42" name="Freeform 6">
              <a:extLst>
                <a:ext uri="{FF2B5EF4-FFF2-40B4-BE49-F238E27FC236}">
                  <a16:creationId xmlns:a16="http://schemas.microsoft.com/office/drawing/2014/main" id="{A686865B-C129-41C4-8965-366B62F8FC70}"/>
                </a:ext>
              </a:extLst>
            </p:cNvPr>
            <p:cNvSpPr>
              <a:spLocks noEditPoints="1"/>
            </p:cNvSpPr>
            <p:nvPr/>
          </p:nvSpPr>
          <p:spPr bwMode="auto">
            <a:xfrm>
              <a:off x="9910763" y="1627188"/>
              <a:ext cx="176213" cy="439738"/>
            </a:xfrm>
            <a:custGeom>
              <a:avLst/>
              <a:gdLst>
                <a:gd name="T0" fmla="*/ 36 w 47"/>
                <a:gd name="T1" fmla="*/ 11 h 117"/>
                <a:gd name="T2" fmla="*/ 36 w 47"/>
                <a:gd name="T3" fmla="*/ 70 h 117"/>
                <a:gd name="T4" fmla="*/ 11 w 47"/>
                <a:gd name="T5" fmla="*/ 70 h 117"/>
                <a:gd name="T6" fmla="*/ 11 w 47"/>
                <a:gd name="T7" fmla="*/ 11 h 117"/>
                <a:gd name="T8" fmla="*/ 36 w 47"/>
                <a:gd name="T9" fmla="*/ 11 h 117"/>
                <a:gd name="T10" fmla="*/ 44 w 47"/>
                <a:gd name="T11" fmla="*/ 0 h 117"/>
                <a:gd name="T12" fmla="*/ 3 w 47"/>
                <a:gd name="T13" fmla="*/ 0 h 117"/>
                <a:gd name="T14" fmla="*/ 0 w 47"/>
                <a:gd name="T15" fmla="*/ 4 h 117"/>
                <a:gd name="T16" fmla="*/ 0 w 47"/>
                <a:gd name="T17" fmla="*/ 114 h 117"/>
                <a:gd name="T18" fmla="*/ 3 w 47"/>
                <a:gd name="T19" fmla="*/ 117 h 117"/>
                <a:gd name="T20" fmla="*/ 44 w 47"/>
                <a:gd name="T21" fmla="*/ 117 h 117"/>
                <a:gd name="T22" fmla="*/ 47 w 47"/>
                <a:gd name="T23" fmla="*/ 114 h 117"/>
                <a:gd name="T24" fmla="*/ 47 w 47"/>
                <a:gd name="T25" fmla="*/ 4 h 117"/>
                <a:gd name="T26" fmla="*/ 44 w 47"/>
                <a:gd name="T2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17">
                  <a:moveTo>
                    <a:pt x="36" y="11"/>
                  </a:moveTo>
                  <a:cubicBezTo>
                    <a:pt x="36" y="70"/>
                    <a:pt x="36" y="70"/>
                    <a:pt x="36" y="70"/>
                  </a:cubicBezTo>
                  <a:cubicBezTo>
                    <a:pt x="11" y="70"/>
                    <a:pt x="11" y="70"/>
                    <a:pt x="11" y="70"/>
                  </a:cubicBezTo>
                  <a:cubicBezTo>
                    <a:pt x="11" y="11"/>
                    <a:pt x="11" y="11"/>
                    <a:pt x="11" y="11"/>
                  </a:cubicBezTo>
                  <a:cubicBezTo>
                    <a:pt x="36" y="11"/>
                    <a:pt x="36" y="11"/>
                    <a:pt x="36" y="11"/>
                  </a:cubicBezTo>
                  <a:moveTo>
                    <a:pt x="44" y="0"/>
                  </a:moveTo>
                  <a:cubicBezTo>
                    <a:pt x="3" y="0"/>
                    <a:pt x="3" y="0"/>
                    <a:pt x="3" y="0"/>
                  </a:cubicBezTo>
                  <a:cubicBezTo>
                    <a:pt x="1" y="0"/>
                    <a:pt x="0" y="2"/>
                    <a:pt x="0" y="4"/>
                  </a:cubicBezTo>
                  <a:cubicBezTo>
                    <a:pt x="0" y="114"/>
                    <a:pt x="0" y="114"/>
                    <a:pt x="0" y="114"/>
                  </a:cubicBezTo>
                  <a:cubicBezTo>
                    <a:pt x="0" y="116"/>
                    <a:pt x="1" y="117"/>
                    <a:pt x="3" y="117"/>
                  </a:cubicBezTo>
                  <a:cubicBezTo>
                    <a:pt x="44" y="117"/>
                    <a:pt x="44" y="117"/>
                    <a:pt x="44" y="117"/>
                  </a:cubicBezTo>
                  <a:cubicBezTo>
                    <a:pt x="46" y="117"/>
                    <a:pt x="47" y="116"/>
                    <a:pt x="47" y="114"/>
                  </a:cubicBezTo>
                  <a:cubicBezTo>
                    <a:pt x="47" y="4"/>
                    <a:pt x="47" y="4"/>
                    <a:pt x="47" y="4"/>
                  </a:cubicBezTo>
                  <a:cubicBezTo>
                    <a:pt x="47"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F3F3F"/>
                </a:solidFill>
                <a:cs typeface="+mn-ea"/>
                <a:sym typeface="+mn-lt"/>
              </a:endParaRPr>
            </a:p>
          </p:txBody>
        </p:sp>
        <p:sp>
          <p:nvSpPr>
            <p:cNvPr id="43" name="Freeform 7">
              <a:extLst>
                <a:ext uri="{FF2B5EF4-FFF2-40B4-BE49-F238E27FC236}">
                  <a16:creationId xmlns:a16="http://schemas.microsoft.com/office/drawing/2014/main" id="{1B0F1922-3A45-45F5-A1C2-39060EAB23DA}"/>
                </a:ext>
              </a:extLst>
            </p:cNvPr>
            <p:cNvSpPr>
              <a:spLocks noEditPoints="1"/>
            </p:cNvSpPr>
            <p:nvPr/>
          </p:nvSpPr>
          <p:spPr bwMode="auto">
            <a:xfrm>
              <a:off x="10133013" y="1476375"/>
              <a:ext cx="179388" cy="590550"/>
            </a:xfrm>
            <a:custGeom>
              <a:avLst/>
              <a:gdLst>
                <a:gd name="T0" fmla="*/ 37 w 48"/>
                <a:gd name="T1" fmla="*/ 12 h 157"/>
                <a:gd name="T2" fmla="*/ 37 w 48"/>
                <a:gd name="T3" fmla="*/ 84 h 157"/>
                <a:gd name="T4" fmla="*/ 12 w 48"/>
                <a:gd name="T5" fmla="*/ 84 h 157"/>
                <a:gd name="T6" fmla="*/ 12 w 48"/>
                <a:gd name="T7" fmla="*/ 12 h 157"/>
                <a:gd name="T8" fmla="*/ 37 w 48"/>
                <a:gd name="T9" fmla="*/ 12 h 157"/>
                <a:gd name="T10" fmla="*/ 44 w 48"/>
                <a:gd name="T11" fmla="*/ 0 h 157"/>
                <a:gd name="T12" fmla="*/ 4 w 48"/>
                <a:gd name="T13" fmla="*/ 0 h 157"/>
                <a:gd name="T14" fmla="*/ 0 w 48"/>
                <a:gd name="T15" fmla="*/ 4 h 157"/>
                <a:gd name="T16" fmla="*/ 0 w 48"/>
                <a:gd name="T17" fmla="*/ 154 h 157"/>
                <a:gd name="T18" fmla="*/ 4 w 48"/>
                <a:gd name="T19" fmla="*/ 157 h 157"/>
                <a:gd name="T20" fmla="*/ 44 w 48"/>
                <a:gd name="T21" fmla="*/ 157 h 157"/>
                <a:gd name="T22" fmla="*/ 48 w 48"/>
                <a:gd name="T23" fmla="*/ 154 h 157"/>
                <a:gd name="T24" fmla="*/ 48 w 48"/>
                <a:gd name="T25" fmla="*/ 4 h 157"/>
                <a:gd name="T26" fmla="*/ 44 w 48"/>
                <a:gd name="T2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57">
                  <a:moveTo>
                    <a:pt x="37" y="12"/>
                  </a:moveTo>
                  <a:cubicBezTo>
                    <a:pt x="37" y="84"/>
                    <a:pt x="37" y="84"/>
                    <a:pt x="37" y="84"/>
                  </a:cubicBezTo>
                  <a:cubicBezTo>
                    <a:pt x="12" y="84"/>
                    <a:pt x="12" y="84"/>
                    <a:pt x="12" y="84"/>
                  </a:cubicBezTo>
                  <a:cubicBezTo>
                    <a:pt x="12" y="12"/>
                    <a:pt x="12" y="12"/>
                    <a:pt x="12" y="12"/>
                  </a:cubicBezTo>
                  <a:cubicBezTo>
                    <a:pt x="37" y="12"/>
                    <a:pt x="37" y="12"/>
                    <a:pt x="37" y="12"/>
                  </a:cubicBezTo>
                  <a:moveTo>
                    <a:pt x="44" y="0"/>
                  </a:moveTo>
                  <a:cubicBezTo>
                    <a:pt x="4" y="0"/>
                    <a:pt x="4" y="0"/>
                    <a:pt x="4" y="0"/>
                  </a:cubicBezTo>
                  <a:cubicBezTo>
                    <a:pt x="2" y="0"/>
                    <a:pt x="0" y="2"/>
                    <a:pt x="0" y="4"/>
                  </a:cubicBezTo>
                  <a:cubicBezTo>
                    <a:pt x="0" y="154"/>
                    <a:pt x="0" y="154"/>
                    <a:pt x="0" y="154"/>
                  </a:cubicBezTo>
                  <a:cubicBezTo>
                    <a:pt x="0" y="156"/>
                    <a:pt x="2" y="157"/>
                    <a:pt x="4" y="157"/>
                  </a:cubicBezTo>
                  <a:cubicBezTo>
                    <a:pt x="44" y="157"/>
                    <a:pt x="44" y="157"/>
                    <a:pt x="44" y="157"/>
                  </a:cubicBezTo>
                  <a:cubicBezTo>
                    <a:pt x="46" y="157"/>
                    <a:pt x="48" y="156"/>
                    <a:pt x="48" y="154"/>
                  </a:cubicBezTo>
                  <a:cubicBezTo>
                    <a:pt x="48" y="4"/>
                    <a:pt x="48" y="4"/>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3F3F3F"/>
                </a:solidFill>
                <a:cs typeface="+mn-ea"/>
                <a:sym typeface="+mn-lt"/>
              </a:endParaRPr>
            </a:p>
          </p:txBody>
        </p:sp>
      </p:grpSp>
      <p:grpSp>
        <p:nvGrpSpPr>
          <p:cNvPr id="44" name="组合 43">
            <a:extLst>
              <a:ext uri="{FF2B5EF4-FFF2-40B4-BE49-F238E27FC236}">
                <a16:creationId xmlns:a16="http://schemas.microsoft.com/office/drawing/2014/main" id="{62C5642F-A3B1-4FF2-896E-CB6BC41D80E6}"/>
              </a:ext>
            </a:extLst>
          </p:cNvPr>
          <p:cNvGrpSpPr/>
          <p:nvPr/>
        </p:nvGrpSpPr>
        <p:grpSpPr>
          <a:xfrm>
            <a:off x="185623" y="114300"/>
            <a:ext cx="4375486" cy="521652"/>
            <a:chOff x="185623" y="114300"/>
            <a:chExt cx="4375486" cy="521652"/>
          </a:xfrm>
        </p:grpSpPr>
        <p:grpSp>
          <p:nvGrpSpPr>
            <p:cNvPr id="45" name="组合 44">
              <a:extLst>
                <a:ext uri="{FF2B5EF4-FFF2-40B4-BE49-F238E27FC236}">
                  <a16:creationId xmlns:a16="http://schemas.microsoft.com/office/drawing/2014/main" id="{F573B711-D235-4CE9-B30F-876936213A25}"/>
                </a:ext>
              </a:extLst>
            </p:cNvPr>
            <p:cNvGrpSpPr/>
            <p:nvPr/>
          </p:nvGrpSpPr>
          <p:grpSpPr>
            <a:xfrm>
              <a:off x="185623" y="114300"/>
              <a:ext cx="419100" cy="399856"/>
              <a:chOff x="185623" y="114300"/>
              <a:chExt cx="419100" cy="399856"/>
            </a:xfrm>
          </p:grpSpPr>
          <p:sp>
            <p:nvSpPr>
              <p:cNvPr id="49" name="等腰三角形 48">
                <a:extLst>
                  <a:ext uri="{FF2B5EF4-FFF2-40B4-BE49-F238E27FC236}">
                    <a16:creationId xmlns:a16="http://schemas.microsoft.com/office/drawing/2014/main" id="{CFF3F897-EC5C-4E5F-A37D-A2FB5D067180}"/>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0" name="图片 49">
                <a:extLst>
                  <a:ext uri="{FF2B5EF4-FFF2-40B4-BE49-F238E27FC236}">
                    <a16:creationId xmlns:a16="http://schemas.microsoft.com/office/drawing/2014/main" id="{8502204B-883A-4093-A4D3-7FEDE733F5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46" name="组合 45">
              <a:extLst>
                <a:ext uri="{FF2B5EF4-FFF2-40B4-BE49-F238E27FC236}">
                  <a16:creationId xmlns:a16="http://schemas.microsoft.com/office/drawing/2014/main" id="{5799DFD3-4EEA-4687-9520-6BF4ED98F7DF}"/>
                </a:ext>
              </a:extLst>
            </p:cNvPr>
            <p:cNvGrpSpPr/>
            <p:nvPr/>
          </p:nvGrpSpPr>
          <p:grpSpPr>
            <a:xfrm>
              <a:off x="694658" y="114300"/>
              <a:ext cx="3866451" cy="521652"/>
              <a:chOff x="3249955" y="260366"/>
              <a:chExt cx="3866451" cy="521652"/>
            </a:xfrm>
          </p:grpSpPr>
          <p:sp>
            <p:nvSpPr>
              <p:cNvPr id="47" name="文本框 46">
                <a:extLst>
                  <a:ext uri="{FF2B5EF4-FFF2-40B4-BE49-F238E27FC236}">
                    <a16:creationId xmlns:a16="http://schemas.microsoft.com/office/drawing/2014/main" id="{58A6C248-5A81-485A-8A98-DDA2832E6FD0}"/>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48" name="文本框 47">
                <a:extLst>
                  <a:ext uri="{FF2B5EF4-FFF2-40B4-BE49-F238E27FC236}">
                    <a16:creationId xmlns:a16="http://schemas.microsoft.com/office/drawing/2014/main" id="{43356DD8-4AB1-4A06-8C19-95C9021EA34C}"/>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3512888932"/>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00"/>
                                        <p:tgtEl>
                                          <p:spTgt spid="13"/>
                                        </p:tgtEl>
                                      </p:cBhvr>
                                    </p:animEffect>
                                    <p:anim calcmode="lin" valueType="num">
                                      <p:cBhvr>
                                        <p:cTn id="68" dur="1000" fill="hold"/>
                                        <p:tgtEl>
                                          <p:spTgt spid="13"/>
                                        </p:tgtEl>
                                        <p:attrNameLst>
                                          <p:attrName>ppt_x</p:attrName>
                                        </p:attrNameLst>
                                      </p:cBhvr>
                                      <p:tavLst>
                                        <p:tav tm="0">
                                          <p:val>
                                            <p:strVal val="#ppt_x"/>
                                          </p:val>
                                        </p:tav>
                                        <p:tav tm="100000">
                                          <p:val>
                                            <p:strVal val="#ppt_x"/>
                                          </p:val>
                                        </p:tav>
                                      </p:tavLst>
                                    </p:anim>
                                    <p:anim calcmode="lin" valueType="num">
                                      <p:cBhvr>
                                        <p:cTn id="69" dur="1000" fill="hold"/>
                                        <p:tgtEl>
                                          <p:spTgt spid="1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1000"/>
                                        <p:tgtEl>
                                          <p:spTgt spid="15"/>
                                        </p:tgtEl>
                                      </p:cBhvr>
                                    </p:animEffect>
                                    <p:anim calcmode="lin" valueType="num">
                                      <p:cBhvr>
                                        <p:cTn id="78" dur="1000" fill="hold"/>
                                        <p:tgtEl>
                                          <p:spTgt spid="15"/>
                                        </p:tgtEl>
                                        <p:attrNameLst>
                                          <p:attrName>ppt_x</p:attrName>
                                        </p:attrNameLst>
                                      </p:cBhvr>
                                      <p:tavLst>
                                        <p:tav tm="0">
                                          <p:val>
                                            <p:strVal val="#ppt_x"/>
                                          </p:val>
                                        </p:tav>
                                        <p:tav tm="100000">
                                          <p:val>
                                            <p:strVal val="#ppt_x"/>
                                          </p:val>
                                        </p:tav>
                                      </p:tavLst>
                                    </p:anim>
                                    <p:anim calcmode="lin" valueType="num">
                                      <p:cBhvr>
                                        <p:cTn id="79" dur="1000" fill="hold"/>
                                        <p:tgtEl>
                                          <p:spTgt spid="1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1000"/>
                                        <p:tgtEl>
                                          <p:spTgt spid="16"/>
                                        </p:tgtEl>
                                      </p:cBhvr>
                                    </p:animEffect>
                                    <p:anim calcmode="lin" valueType="num">
                                      <p:cBhvr>
                                        <p:cTn id="83" dur="1000" fill="hold"/>
                                        <p:tgtEl>
                                          <p:spTgt spid="16"/>
                                        </p:tgtEl>
                                        <p:attrNameLst>
                                          <p:attrName>ppt_x</p:attrName>
                                        </p:attrNameLst>
                                      </p:cBhvr>
                                      <p:tavLst>
                                        <p:tav tm="0">
                                          <p:val>
                                            <p:strVal val="#ppt_x"/>
                                          </p:val>
                                        </p:tav>
                                        <p:tav tm="100000">
                                          <p:val>
                                            <p:strVal val="#ppt_x"/>
                                          </p:val>
                                        </p:tav>
                                      </p:tavLst>
                                    </p:anim>
                                    <p:anim calcmode="lin" valueType="num">
                                      <p:cBhvr>
                                        <p:cTn id="84" dur="1000" fill="hold"/>
                                        <p:tgtEl>
                                          <p:spTgt spid="16"/>
                                        </p:tgtEl>
                                        <p:attrNameLst>
                                          <p:attrName>ppt_y</p:attrName>
                                        </p:attrNameLst>
                                      </p:cBhvr>
                                      <p:tavLst>
                                        <p:tav tm="0">
                                          <p:val>
                                            <p:strVal val="#ppt_y+.1"/>
                                          </p:val>
                                        </p:tav>
                                        <p:tav tm="100000">
                                          <p:val>
                                            <p:strVal val="#ppt_y"/>
                                          </p:val>
                                        </p:tav>
                                      </p:tavLst>
                                    </p:anim>
                                  </p:childTnLst>
                                </p:cTn>
                              </p:par>
                            </p:childTnLst>
                          </p:cTn>
                        </p:par>
                        <p:par>
                          <p:cTn id="85" fill="hold">
                            <p:stCondLst>
                              <p:cond delay="6000"/>
                            </p:stCondLst>
                            <p:childTnLst>
                              <p:par>
                                <p:cTn id="86" presetID="42" presetClass="entr" presetSubtype="0" fill="hold" grpId="0" nodeType="after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1000"/>
                                        <p:tgtEl>
                                          <p:spTgt spid="17"/>
                                        </p:tgtEl>
                                      </p:cBhvr>
                                    </p:animEffect>
                                    <p:anim calcmode="lin" valueType="num">
                                      <p:cBhvr>
                                        <p:cTn id="89" dur="1000" fill="hold"/>
                                        <p:tgtEl>
                                          <p:spTgt spid="17"/>
                                        </p:tgtEl>
                                        <p:attrNameLst>
                                          <p:attrName>ppt_x</p:attrName>
                                        </p:attrNameLst>
                                      </p:cBhvr>
                                      <p:tavLst>
                                        <p:tav tm="0">
                                          <p:val>
                                            <p:strVal val="#ppt_x"/>
                                          </p:val>
                                        </p:tav>
                                        <p:tav tm="100000">
                                          <p:val>
                                            <p:strVal val="#ppt_x"/>
                                          </p:val>
                                        </p:tav>
                                      </p:tavLst>
                                    </p:anim>
                                    <p:anim calcmode="lin" valueType="num">
                                      <p:cBhvr>
                                        <p:cTn id="90" dur="1000" fill="hold"/>
                                        <p:tgtEl>
                                          <p:spTgt spid="17"/>
                                        </p:tgtEl>
                                        <p:attrNameLst>
                                          <p:attrName>ppt_y</p:attrName>
                                        </p:attrNameLst>
                                      </p:cBhvr>
                                      <p:tavLst>
                                        <p:tav tm="0">
                                          <p:val>
                                            <p:strVal val="#ppt_y+.1"/>
                                          </p:val>
                                        </p:tav>
                                        <p:tav tm="100000">
                                          <p:val>
                                            <p:strVal val="#ppt_y"/>
                                          </p:val>
                                        </p:tav>
                                      </p:tavLst>
                                    </p:anim>
                                  </p:childTnLst>
                                </p:cTn>
                              </p:par>
                            </p:childTnLst>
                          </p:cTn>
                        </p:par>
                        <p:par>
                          <p:cTn id="91" fill="hold">
                            <p:stCondLst>
                              <p:cond delay="7000"/>
                            </p:stCondLst>
                            <p:childTnLst>
                              <p:par>
                                <p:cTn id="92" presetID="42" presetClass="entr" presetSubtype="0"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1000"/>
                                        <p:tgtEl>
                                          <p:spTgt spid="24"/>
                                        </p:tgtEl>
                                      </p:cBhvr>
                                    </p:animEffect>
                                    <p:anim calcmode="lin" valueType="num">
                                      <p:cBhvr>
                                        <p:cTn id="95" dur="1000" fill="hold"/>
                                        <p:tgtEl>
                                          <p:spTgt spid="24"/>
                                        </p:tgtEl>
                                        <p:attrNameLst>
                                          <p:attrName>ppt_x</p:attrName>
                                        </p:attrNameLst>
                                      </p:cBhvr>
                                      <p:tavLst>
                                        <p:tav tm="0">
                                          <p:val>
                                            <p:strVal val="#ppt_x"/>
                                          </p:val>
                                        </p:tav>
                                        <p:tav tm="100000">
                                          <p:val>
                                            <p:strVal val="#ppt_x"/>
                                          </p:val>
                                        </p:tav>
                                      </p:tavLst>
                                    </p:anim>
                                    <p:anim calcmode="lin" valueType="num">
                                      <p:cBhvr>
                                        <p:cTn id="96" dur="1000" fill="hold"/>
                                        <p:tgtEl>
                                          <p:spTgt spid="24"/>
                                        </p:tgtEl>
                                        <p:attrNameLst>
                                          <p:attrName>ppt_y</p:attrName>
                                        </p:attrNameLst>
                                      </p:cBhvr>
                                      <p:tavLst>
                                        <p:tav tm="0">
                                          <p:val>
                                            <p:strVal val="#ppt_y+.1"/>
                                          </p:val>
                                        </p:tav>
                                        <p:tav tm="100000">
                                          <p:val>
                                            <p:strVal val="#ppt_y"/>
                                          </p:val>
                                        </p:tav>
                                      </p:tavLst>
                                    </p:anim>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childTnLst>
                          </p:cTn>
                        </p:par>
                        <p:par>
                          <p:cTn id="101" fill="hold">
                            <p:stCondLst>
                              <p:cond delay="8500"/>
                            </p:stCondLst>
                            <p:childTnLst>
                              <p:par>
                                <p:cTn id="102" presetID="10" presetClass="entr" presetSubtype="0" fill="hold" grpId="0"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par>
                          <p:cTn id="105" fill="hold">
                            <p:stCondLst>
                              <p:cond delay="9000"/>
                            </p:stCondLst>
                            <p:childTnLst>
                              <p:par>
                                <p:cTn id="106" presetID="10" presetClass="entr" presetSubtype="0" fill="hold" grpId="0" nodeType="after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500"/>
                                        <p:tgtEl>
                                          <p:spTgt spid="27"/>
                                        </p:tgtEl>
                                      </p:cBhvr>
                                    </p:animEffect>
                                  </p:childTnLst>
                                </p:cTn>
                              </p:par>
                            </p:childTnLst>
                          </p:cTn>
                        </p:par>
                        <p:par>
                          <p:cTn id="109" fill="hold">
                            <p:stCondLst>
                              <p:cond delay="9500"/>
                            </p:stCondLst>
                            <p:childTnLst>
                              <p:par>
                                <p:cTn id="110" presetID="10" presetClass="entr" presetSubtype="0" fill="hold" grpId="0" nodeType="after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500"/>
                                        <p:tgtEl>
                                          <p:spTgt spid="28"/>
                                        </p:tgtEl>
                                      </p:cBhvr>
                                    </p:animEffect>
                                  </p:childTnLst>
                                </p:cTn>
                              </p:par>
                            </p:childTnLst>
                          </p:cTn>
                        </p:par>
                        <p:par>
                          <p:cTn id="113" fill="hold">
                            <p:stCondLst>
                              <p:cond delay="10000"/>
                            </p:stCondLst>
                            <p:childTnLst>
                              <p:par>
                                <p:cTn id="114" presetID="10" presetClass="entr" presetSubtype="0" fill="hold" grpId="0" nodeType="after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fade">
                                      <p:cBhvr>
                                        <p:cTn id="116" dur="500"/>
                                        <p:tgtEl>
                                          <p:spTgt spid="29"/>
                                        </p:tgtEl>
                                      </p:cBhvr>
                                    </p:animEffect>
                                  </p:childTnLst>
                                </p:cTn>
                              </p:par>
                            </p:childTnLst>
                          </p:cTn>
                        </p:par>
                        <p:par>
                          <p:cTn id="117" fill="hold">
                            <p:stCondLst>
                              <p:cond delay="10500"/>
                            </p:stCondLst>
                            <p:childTnLst>
                              <p:par>
                                <p:cTn id="118" presetID="10" presetClass="entr" presetSubtype="0" fill="hold" grpId="0" nodeType="after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fade">
                                      <p:cBhvr>
                                        <p:cTn id="120" dur="500"/>
                                        <p:tgtEl>
                                          <p:spTgt spid="30"/>
                                        </p:tgtEl>
                                      </p:cBhvr>
                                    </p:animEffect>
                                  </p:childTnLst>
                                </p:cTn>
                              </p:par>
                            </p:childTnLst>
                          </p:cTn>
                        </p:par>
                        <p:par>
                          <p:cTn id="121" fill="hold">
                            <p:stCondLst>
                              <p:cond delay="11000"/>
                            </p:stCondLst>
                            <p:childTnLst>
                              <p:par>
                                <p:cTn id="122" presetID="10" presetClass="entr" presetSubtype="0" fill="hold" grpId="0" nodeType="afterEffect">
                                  <p:stCondLst>
                                    <p:cond delay="0"/>
                                  </p:stCondLst>
                                  <p:childTnLst>
                                    <p:set>
                                      <p:cBhvr>
                                        <p:cTn id="123" dur="1" fill="hold">
                                          <p:stCondLst>
                                            <p:cond delay="0"/>
                                          </p:stCondLst>
                                        </p:cTn>
                                        <p:tgtEl>
                                          <p:spTgt spid="19"/>
                                        </p:tgtEl>
                                        <p:attrNameLst>
                                          <p:attrName>style.visibility</p:attrName>
                                        </p:attrNameLst>
                                      </p:cBhvr>
                                      <p:to>
                                        <p:strVal val="visible"/>
                                      </p:to>
                                    </p:set>
                                    <p:animEffect transition="in" filter="fade">
                                      <p:cBhvr>
                                        <p:cTn id="124" dur="500"/>
                                        <p:tgtEl>
                                          <p:spTgt spid="19"/>
                                        </p:tgtEl>
                                      </p:cBhvr>
                                    </p:animEffect>
                                  </p:childTnLst>
                                </p:cTn>
                              </p:par>
                            </p:childTnLst>
                          </p:cTn>
                        </p:par>
                        <p:par>
                          <p:cTn id="125" fill="hold">
                            <p:stCondLst>
                              <p:cond delay="11500"/>
                            </p:stCondLst>
                            <p:childTnLst>
                              <p:par>
                                <p:cTn id="126" presetID="10" presetClass="entr" presetSubtype="0" fill="hold" grpId="0" nodeType="after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childTnLst>
                          </p:cTn>
                        </p:par>
                        <p:par>
                          <p:cTn id="129" fill="hold">
                            <p:stCondLst>
                              <p:cond delay="12000"/>
                            </p:stCondLst>
                            <p:childTnLst>
                              <p:par>
                                <p:cTn id="130" presetID="10" presetClass="entr" presetSubtype="0" fill="hold" grpId="0" nodeType="afterEffect">
                                  <p:stCondLst>
                                    <p:cond delay="0"/>
                                  </p:stCondLst>
                                  <p:childTnLst>
                                    <p:set>
                                      <p:cBhvr>
                                        <p:cTn id="131" dur="1" fill="hold">
                                          <p:stCondLst>
                                            <p:cond delay="0"/>
                                          </p:stCondLst>
                                        </p:cTn>
                                        <p:tgtEl>
                                          <p:spTgt spid="21"/>
                                        </p:tgtEl>
                                        <p:attrNameLst>
                                          <p:attrName>style.visibility</p:attrName>
                                        </p:attrNameLst>
                                      </p:cBhvr>
                                      <p:to>
                                        <p:strVal val="visible"/>
                                      </p:to>
                                    </p:set>
                                    <p:animEffect transition="in" filter="fade">
                                      <p:cBhvr>
                                        <p:cTn id="132" dur="500"/>
                                        <p:tgtEl>
                                          <p:spTgt spid="21"/>
                                        </p:tgtEl>
                                      </p:cBhvr>
                                    </p:animEffect>
                                  </p:childTnLst>
                                </p:cTn>
                              </p:par>
                            </p:childTnLst>
                          </p:cTn>
                        </p:par>
                        <p:par>
                          <p:cTn id="133" fill="hold">
                            <p:stCondLst>
                              <p:cond delay="12500"/>
                            </p:stCondLst>
                            <p:childTnLst>
                              <p:par>
                                <p:cTn id="134" presetID="10" presetClass="entr" presetSubtype="0" fill="hold" grpId="0" nodeType="after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fade">
                                      <p:cBhvr>
                                        <p:cTn id="136" dur="500"/>
                                        <p:tgtEl>
                                          <p:spTgt spid="23"/>
                                        </p:tgtEl>
                                      </p:cBhvr>
                                    </p:animEffect>
                                  </p:childTnLst>
                                </p:cTn>
                              </p:par>
                            </p:childTnLst>
                          </p:cTn>
                        </p:par>
                        <p:par>
                          <p:cTn id="137" fill="hold">
                            <p:stCondLst>
                              <p:cond delay="13000"/>
                            </p:stCondLst>
                            <p:childTnLst>
                              <p:par>
                                <p:cTn id="138" presetID="10" presetClass="entr" presetSubtype="0" fill="hold" grpId="0" nodeType="afterEffect">
                                  <p:stCondLst>
                                    <p:cond delay="0"/>
                                  </p:stCondLst>
                                  <p:childTnLst>
                                    <p:set>
                                      <p:cBhvr>
                                        <p:cTn id="139" dur="1" fill="hold">
                                          <p:stCondLst>
                                            <p:cond delay="0"/>
                                          </p:stCondLst>
                                        </p:cTn>
                                        <p:tgtEl>
                                          <p:spTgt spid="22"/>
                                        </p:tgtEl>
                                        <p:attrNameLst>
                                          <p:attrName>style.visibility</p:attrName>
                                        </p:attrNameLst>
                                      </p:cBhvr>
                                      <p:to>
                                        <p:strVal val="visible"/>
                                      </p:to>
                                    </p:set>
                                    <p:animEffect transition="in" filter="fade">
                                      <p:cBhvr>
                                        <p:cTn id="140" dur="500"/>
                                        <p:tgtEl>
                                          <p:spTgt spid="22"/>
                                        </p:tgtEl>
                                      </p:cBhvr>
                                    </p:animEffect>
                                  </p:childTnLst>
                                </p:cTn>
                              </p:par>
                            </p:childTnLst>
                          </p:cTn>
                        </p:par>
                        <p:par>
                          <p:cTn id="141" fill="hold">
                            <p:stCondLst>
                              <p:cond delay="13500"/>
                            </p:stCondLst>
                            <p:childTnLst>
                              <p:par>
                                <p:cTn id="142" presetID="10" presetClass="entr" presetSubtype="0" fill="hold" grpId="0" nodeType="afterEffect">
                                  <p:stCondLst>
                                    <p:cond delay="0"/>
                                  </p:stCondLst>
                                  <p:childTnLst>
                                    <p:set>
                                      <p:cBhvr>
                                        <p:cTn id="143" dur="1" fill="hold">
                                          <p:stCondLst>
                                            <p:cond delay="0"/>
                                          </p:stCondLst>
                                        </p:cTn>
                                        <p:tgtEl>
                                          <p:spTgt spid="18"/>
                                        </p:tgtEl>
                                        <p:attrNameLst>
                                          <p:attrName>style.visibility</p:attrName>
                                        </p:attrNameLst>
                                      </p:cBhvr>
                                      <p:to>
                                        <p:strVal val="visible"/>
                                      </p:to>
                                    </p:set>
                                    <p:animEffect transition="in" filter="fade">
                                      <p:cBhvr>
                                        <p:cTn id="144" dur="500"/>
                                        <p:tgtEl>
                                          <p:spTgt spid="18"/>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39"/>
                                        </p:tgtEl>
                                        <p:attrNameLst>
                                          <p:attrName>style.visibility</p:attrName>
                                        </p:attrNameLst>
                                      </p:cBhvr>
                                      <p:to>
                                        <p:strVal val="visible"/>
                                      </p:to>
                                    </p:set>
                                    <p:animEffect transition="in" filter="fade">
                                      <p:cBhvr>
                                        <p:cTn id="149" dur="500"/>
                                        <p:tgtEl>
                                          <p:spTgt spid="39"/>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8"/>
                                        </p:tgtEl>
                                        <p:attrNameLst>
                                          <p:attrName>style.visibility</p:attrName>
                                        </p:attrNameLst>
                                      </p:cBhvr>
                                      <p:to>
                                        <p:strVal val="visible"/>
                                      </p:to>
                                    </p:set>
                                    <p:animEffect transition="in" filter="fade">
                                      <p:cBhvr>
                                        <p:cTn id="152" dur="500"/>
                                        <p:tgtEl>
                                          <p:spTgt spid="38"/>
                                        </p:tgtEl>
                                      </p:cBhvr>
                                    </p:animEffect>
                                  </p:childTnLst>
                                </p:cTn>
                              </p:par>
                              <p:par>
                                <p:cTn id="153" presetID="10" presetClass="entr" presetSubtype="0" fill="hold" nodeType="withEffect">
                                  <p:stCondLst>
                                    <p:cond delay="0"/>
                                  </p:stCondLst>
                                  <p:childTnLst>
                                    <p:set>
                                      <p:cBhvr>
                                        <p:cTn id="154" dur="1" fill="hold">
                                          <p:stCondLst>
                                            <p:cond delay="0"/>
                                          </p:stCondLst>
                                        </p:cTn>
                                        <p:tgtEl>
                                          <p:spTgt spid="32"/>
                                        </p:tgtEl>
                                        <p:attrNameLst>
                                          <p:attrName>style.visibility</p:attrName>
                                        </p:attrNameLst>
                                      </p:cBhvr>
                                      <p:to>
                                        <p:strVal val="visible"/>
                                      </p:to>
                                    </p:set>
                                    <p:animEffect transition="in" filter="fade">
                                      <p:cBhvr>
                                        <p:cTn id="155" dur="500"/>
                                        <p:tgtEl>
                                          <p:spTgt spid="32"/>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fade">
                                      <p:cBhvr>
                                        <p:cTn id="158" dur="500"/>
                                        <p:tgtEl>
                                          <p:spTgt spid="3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500"/>
                                        <p:tgtEl>
                                          <p:spTgt spid="37"/>
                                        </p:tgtEl>
                                      </p:cBhvr>
                                    </p:animEffect>
                                  </p:childTnLst>
                                </p:cTn>
                              </p:par>
                              <p:par>
                                <p:cTn id="162" presetID="10" presetClass="entr" presetSubtype="0" fill="hold" nodeType="withEffect">
                                  <p:stCondLst>
                                    <p:cond delay="0"/>
                                  </p:stCondLst>
                                  <p:childTnLst>
                                    <p:set>
                                      <p:cBhvr>
                                        <p:cTn id="163" dur="1" fill="hold">
                                          <p:stCondLst>
                                            <p:cond delay="0"/>
                                          </p:stCondLst>
                                        </p:cTn>
                                        <p:tgtEl>
                                          <p:spTgt spid="40"/>
                                        </p:tgtEl>
                                        <p:attrNameLst>
                                          <p:attrName>style.visibility</p:attrName>
                                        </p:attrNameLst>
                                      </p:cBhvr>
                                      <p:to>
                                        <p:strVal val="visible"/>
                                      </p:to>
                                    </p:set>
                                    <p:animEffect transition="in" filter="fade">
                                      <p:cBhvr>
                                        <p:cTn id="1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animBg="1"/>
      <p:bldP spid="37" grpId="0" animBg="1"/>
      <p:bldP spid="38"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E0A4E468-7541-4687-9E29-D11B67AB28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6677" y="2639336"/>
            <a:ext cx="753846" cy="870142"/>
          </a:xfrm>
          <a:prstGeom prst="rect">
            <a:avLst/>
          </a:prstGeom>
        </p:spPr>
      </p:pic>
      <p:pic>
        <p:nvPicPr>
          <p:cNvPr id="43" name="图片 42">
            <a:extLst>
              <a:ext uri="{FF2B5EF4-FFF2-40B4-BE49-F238E27FC236}">
                <a16:creationId xmlns:a16="http://schemas.microsoft.com/office/drawing/2014/main" id="{4E89DB65-FCDC-41E9-9753-24593FF09F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4796" y="3695090"/>
            <a:ext cx="753846" cy="870142"/>
          </a:xfrm>
          <a:prstGeom prst="rect">
            <a:avLst/>
          </a:prstGeom>
        </p:spPr>
      </p:pic>
      <p:pic>
        <p:nvPicPr>
          <p:cNvPr id="44" name="图片 43">
            <a:extLst>
              <a:ext uri="{FF2B5EF4-FFF2-40B4-BE49-F238E27FC236}">
                <a16:creationId xmlns:a16="http://schemas.microsoft.com/office/drawing/2014/main" id="{347B18BB-BDF0-4331-A225-CCF6070C0D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4796" y="4769306"/>
            <a:ext cx="753846" cy="870142"/>
          </a:xfrm>
          <a:prstGeom prst="rect">
            <a:avLst/>
          </a:prstGeom>
        </p:spPr>
      </p:pic>
      <p:pic>
        <p:nvPicPr>
          <p:cNvPr id="41" name="图片 40">
            <a:extLst>
              <a:ext uri="{FF2B5EF4-FFF2-40B4-BE49-F238E27FC236}">
                <a16:creationId xmlns:a16="http://schemas.microsoft.com/office/drawing/2014/main" id="{0D193B03-F848-4853-9CA9-5EF9C9A5B4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6677" y="1523050"/>
            <a:ext cx="753846" cy="870142"/>
          </a:xfrm>
          <a:prstGeom prst="rect">
            <a:avLst/>
          </a:prstGeom>
        </p:spPr>
      </p:pic>
      <p:grpSp>
        <p:nvGrpSpPr>
          <p:cNvPr id="2" name="Group 39">
            <a:extLst>
              <a:ext uri="{FF2B5EF4-FFF2-40B4-BE49-F238E27FC236}">
                <a16:creationId xmlns:a16="http://schemas.microsoft.com/office/drawing/2014/main" id="{709C2C77-2A58-473B-B9F9-7D64D2EBD76E}"/>
              </a:ext>
            </a:extLst>
          </p:cNvPr>
          <p:cNvGrpSpPr/>
          <p:nvPr/>
        </p:nvGrpSpPr>
        <p:grpSpPr>
          <a:xfrm>
            <a:off x="1390885" y="1353751"/>
            <a:ext cx="3995334" cy="4455508"/>
            <a:chOff x="1155689" y="1269514"/>
            <a:chExt cx="3995334" cy="4455508"/>
          </a:xfrm>
        </p:grpSpPr>
        <p:sp>
          <p:nvSpPr>
            <p:cNvPr id="5" name="Oval 7">
              <a:extLst>
                <a:ext uri="{FF2B5EF4-FFF2-40B4-BE49-F238E27FC236}">
                  <a16:creationId xmlns:a16="http://schemas.microsoft.com/office/drawing/2014/main" id="{A48857D0-BFF1-41C3-9365-1AB6C637CD8B}"/>
                </a:ext>
              </a:extLst>
            </p:cNvPr>
            <p:cNvSpPr/>
            <p:nvPr/>
          </p:nvSpPr>
          <p:spPr>
            <a:xfrm>
              <a:off x="1155689" y="1729688"/>
              <a:ext cx="3995334" cy="39953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 name="Oval 8">
              <a:extLst>
                <a:ext uri="{FF2B5EF4-FFF2-40B4-BE49-F238E27FC236}">
                  <a16:creationId xmlns:a16="http://schemas.microsoft.com/office/drawing/2014/main" id="{C8D6F117-3405-4A8F-96BF-9289717E1F3F}"/>
                </a:ext>
              </a:extLst>
            </p:cNvPr>
            <p:cNvSpPr/>
            <p:nvPr/>
          </p:nvSpPr>
          <p:spPr>
            <a:xfrm>
              <a:off x="1511761" y="2085760"/>
              <a:ext cx="3283189" cy="328318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Oval 9">
              <a:extLst>
                <a:ext uri="{FF2B5EF4-FFF2-40B4-BE49-F238E27FC236}">
                  <a16:creationId xmlns:a16="http://schemas.microsoft.com/office/drawing/2014/main" id="{3A8F2EC1-1638-4894-BB4E-86CF6D30AD33}"/>
                </a:ext>
              </a:extLst>
            </p:cNvPr>
            <p:cNvSpPr/>
            <p:nvPr/>
          </p:nvSpPr>
          <p:spPr>
            <a:xfrm>
              <a:off x="1871473" y="2445471"/>
              <a:ext cx="2563766" cy="25637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Oval 10">
              <a:extLst>
                <a:ext uri="{FF2B5EF4-FFF2-40B4-BE49-F238E27FC236}">
                  <a16:creationId xmlns:a16="http://schemas.microsoft.com/office/drawing/2014/main" id="{73F3A7BE-322F-4EF3-A1FC-8A1B3DA941BA}"/>
                </a:ext>
              </a:extLst>
            </p:cNvPr>
            <p:cNvSpPr/>
            <p:nvPr/>
          </p:nvSpPr>
          <p:spPr>
            <a:xfrm>
              <a:off x="2172453" y="2759926"/>
              <a:ext cx="1934857" cy="19348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Oval 11">
              <a:extLst>
                <a:ext uri="{FF2B5EF4-FFF2-40B4-BE49-F238E27FC236}">
                  <a16:creationId xmlns:a16="http://schemas.microsoft.com/office/drawing/2014/main" id="{C5005938-443C-4F93-9468-98E82881AB7F}"/>
                </a:ext>
              </a:extLst>
            </p:cNvPr>
            <p:cNvSpPr/>
            <p:nvPr/>
          </p:nvSpPr>
          <p:spPr>
            <a:xfrm>
              <a:off x="2437092" y="3024566"/>
              <a:ext cx="1405578" cy="1405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Oval 12">
              <a:extLst>
                <a:ext uri="{FF2B5EF4-FFF2-40B4-BE49-F238E27FC236}">
                  <a16:creationId xmlns:a16="http://schemas.microsoft.com/office/drawing/2014/main" id="{630306A7-0F85-4415-BBE3-435971B9B3EB}"/>
                </a:ext>
              </a:extLst>
            </p:cNvPr>
            <p:cNvSpPr/>
            <p:nvPr/>
          </p:nvSpPr>
          <p:spPr>
            <a:xfrm>
              <a:off x="2665468" y="3252941"/>
              <a:ext cx="948827" cy="94882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1" name="Oval 13">
              <a:extLst>
                <a:ext uri="{FF2B5EF4-FFF2-40B4-BE49-F238E27FC236}">
                  <a16:creationId xmlns:a16="http://schemas.microsoft.com/office/drawing/2014/main" id="{A95EA672-32D6-4521-840A-065F02CB9A00}"/>
                </a:ext>
              </a:extLst>
            </p:cNvPr>
            <p:cNvSpPr/>
            <p:nvPr/>
          </p:nvSpPr>
          <p:spPr>
            <a:xfrm>
              <a:off x="2899637" y="3487111"/>
              <a:ext cx="480488" cy="4804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12" name="Group 14">
              <a:extLst>
                <a:ext uri="{FF2B5EF4-FFF2-40B4-BE49-F238E27FC236}">
                  <a16:creationId xmlns:a16="http://schemas.microsoft.com/office/drawing/2014/main" id="{32CDBF51-A7D9-4ECF-B37E-BB26988C4101}"/>
                </a:ext>
              </a:extLst>
            </p:cNvPr>
            <p:cNvGrpSpPr/>
            <p:nvPr/>
          </p:nvGrpSpPr>
          <p:grpSpPr>
            <a:xfrm rot="18972328" flipH="1">
              <a:off x="1710884" y="1269514"/>
              <a:ext cx="907690" cy="2899257"/>
              <a:chOff x="943993" y="1899821"/>
              <a:chExt cx="584445" cy="1866782"/>
            </a:xfrm>
            <a:effectLst>
              <a:outerShdw blurRad="76200" dir="18900000" sy="23000" kx="-1200000" algn="bl" rotWithShape="0">
                <a:prstClr val="black">
                  <a:alpha val="20000"/>
                </a:prstClr>
              </a:outerShdw>
            </a:effectLst>
          </p:grpSpPr>
          <p:sp>
            <p:nvSpPr>
              <p:cNvPr id="14" name="Freeform: Shape 15">
                <a:extLst>
                  <a:ext uri="{FF2B5EF4-FFF2-40B4-BE49-F238E27FC236}">
                    <a16:creationId xmlns:a16="http://schemas.microsoft.com/office/drawing/2014/main" id="{CB49481F-E254-4576-BF69-B46AA8C46494}"/>
                  </a:ext>
                </a:extLst>
              </p:cNvPr>
              <p:cNvSpPr/>
              <p:nvPr/>
            </p:nvSpPr>
            <p:spPr>
              <a:xfrm>
                <a:off x="1186649" y="1973314"/>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5" name="Freeform: Shape 16">
                <a:extLst>
                  <a:ext uri="{FF2B5EF4-FFF2-40B4-BE49-F238E27FC236}">
                    <a16:creationId xmlns:a16="http://schemas.microsoft.com/office/drawing/2014/main" id="{F8DC8ABD-A2CB-414D-BEDA-31BC26880110}"/>
                  </a:ext>
                </a:extLst>
              </p:cNvPr>
              <p:cNvSpPr/>
              <p:nvPr/>
            </p:nvSpPr>
            <p:spPr>
              <a:xfrm flipH="1">
                <a:off x="1231038" y="1973313"/>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6" name="Parallelogram 17">
                <a:extLst>
                  <a:ext uri="{FF2B5EF4-FFF2-40B4-BE49-F238E27FC236}">
                    <a16:creationId xmlns:a16="http://schemas.microsoft.com/office/drawing/2014/main" id="{7960159F-2371-48FA-91BA-988F5469344C}"/>
                  </a:ext>
                </a:extLst>
              </p:cNvPr>
              <p:cNvSpPr/>
              <p:nvPr/>
            </p:nvSpPr>
            <p:spPr>
              <a:xfrm rot="16200000" flipV="1">
                <a:off x="1159899" y="1993153"/>
                <a:ext cx="461872" cy="275207"/>
              </a:xfrm>
              <a:prstGeom prst="parallelogram">
                <a:avLst>
                  <a:gd name="adj" fmla="val 5775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Parallelogram 18">
                <a:extLst>
                  <a:ext uri="{FF2B5EF4-FFF2-40B4-BE49-F238E27FC236}">
                    <a16:creationId xmlns:a16="http://schemas.microsoft.com/office/drawing/2014/main" id="{25A31BEF-4495-48B2-977B-DA5EB10F936D}"/>
                  </a:ext>
                </a:extLst>
              </p:cNvPr>
              <p:cNvSpPr/>
              <p:nvPr/>
            </p:nvSpPr>
            <p:spPr>
              <a:xfrm rot="5400000" flipH="1" flipV="1">
                <a:off x="834385" y="2009429"/>
                <a:ext cx="461872" cy="242655"/>
              </a:xfrm>
              <a:prstGeom prst="parallelogram">
                <a:avLst>
                  <a:gd name="adj" fmla="val 6507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grpSp>
      <p:grpSp>
        <p:nvGrpSpPr>
          <p:cNvPr id="18" name="Group 20">
            <a:extLst>
              <a:ext uri="{FF2B5EF4-FFF2-40B4-BE49-F238E27FC236}">
                <a16:creationId xmlns:a16="http://schemas.microsoft.com/office/drawing/2014/main" id="{C02B4998-6F3D-4A90-AC94-4816BB7E6897}"/>
              </a:ext>
            </a:extLst>
          </p:cNvPr>
          <p:cNvGrpSpPr/>
          <p:nvPr/>
        </p:nvGrpSpPr>
        <p:grpSpPr>
          <a:xfrm>
            <a:off x="6326667" y="4961127"/>
            <a:ext cx="525206" cy="493332"/>
            <a:chOff x="2824761" y="1419473"/>
            <a:chExt cx="496888" cy="466725"/>
          </a:xfrm>
          <a:solidFill>
            <a:schemeClr val="accent4"/>
          </a:solidFill>
        </p:grpSpPr>
        <p:sp>
          <p:nvSpPr>
            <p:cNvPr id="19" name="Oval 21">
              <a:extLst>
                <a:ext uri="{FF2B5EF4-FFF2-40B4-BE49-F238E27FC236}">
                  <a16:creationId xmlns:a16="http://schemas.microsoft.com/office/drawing/2014/main" id="{9872A7C0-588B-4EFD-9607-31DCC84CEFC7}"/>
                </a:ext>
              </a:extLst>
            </p:cNvPr>
            <p:cNvSpPr>
              <a:spLocks/>
            </p:cNvSpPr>
            <p:nvPr/>
          </p:nvSpPr>
          <p:spPr bwMode="auto">
            <a:xfrm>
              <a:off x="3066061" y="167664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0" name="Freeform: Shape 22">
              <a:extLst>
                <a:ext uri="{FF2B5EF4-FFF2-40B4-BE49-F238E27FC236}">
                  <a16:creationId xmlns:a16="http://schemas.microsoft.com/office/drawing/2014/main" id="{97D38D1F-48A5-4AAE-9726-6E163E3724A2}"/>
                </a:ext>
              </a:extLst>
            </p:cNvPr>
            <p:cNvSpPr>
              <a:spLocks/>
            </p:cNvSpPr>
            <p:nvPr/>
          </p:nvSpPr>
          <p:spPr bwMode="auto">
            <a:xfrm>
              <a:off x="2824761" y="1419473"/>
              <a:ext cx="496888"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4 w 132"/>
                <a:gd name="T67" fmla="*/ 88 h 124"/>
                <a:gd name="T68" fmla="*/ 60 w 132"/>
                <a:gd name="T69" fmla="*/ 76 h 124"/>
                <a:gd name="T70" fmla="*/ 108 w 132"/>
                <a:gd name="T71" fmla="*/ 64 h 124"/>
                <a:gd name="T72" fmla="*/ 116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6"/>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5"/>
                    <a:pt x="10" y="124"/>
                    <a:pt x="22" y="124"/>
                  </a:cubicBezTo>
                  <a:cubicBezTo>
                    <a:pt x="94" y="124"/>
                    <a:pt x="94" y="124"/>
                    <a:pt x="94" y="124"/>
                  </a:cubicBezTo>
                  <a:cubicBezTo>
                    <a:pt x="107" y="124"/>
                    <a:pt x="116" y="115"/>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7" y="8"/>
                    <a:pt x="108" y="10"/>
                    <a:pt x="108" y="12"/>
                  </a:cubicBezTo>
                  <a:cubicBezTo>
                    <a:pt x="108" y="22"/>
                    <a:pt x="108" y="22"/>
                    <a:pt x="108" y="22"/>
                  </a:cubicBezTo>
                  <a:cubicBezTo>
                    <a:pt x="108" y="24"/>
                    <a:pt x="108" y="24"/>
                    <a:pt x="108" y="24"/>
                  </a:cubicBezTo>
                  <a:cubicBezTo>
                    <a:pt x="108" y="37"/>
                    <a:pt x="108" y="37"/>
                    <a:pt x="108" y="37"/>
                  </a:cubicBezTo>
                  <a:cubicBezTo>
                    <a:pt x="107" y="37"/>
                    <a:pt x="106"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3"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30"/>
                    <a:pt x="8" y="26"/>
                    <a:pt x="8" y="22"/>
                  </a:cubicBezTo>
                  <a:cubicBezTo>
                    <a:pt x="8" y="15"/>
                    <a:pt x="15"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6"/>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5" y="116"/>
                    <a:pt x="8" y="110"/>
                    <a:pt x="8" y="102"/>
                  </a:cubicBezTo>
                  <a:cubicBezTo>
                    <a:pt x="8" y="39"/>
                    <a:pt x="8" y="39"/>
                    <a:pt x="8" y="39"/>
                  </a:cubicBezTo>
                  <a:cubicBezTo>
                    <a:pt x="12" y="43"/>
                    <a:pt x="17" y="44"/>
                    <a:pt x="22" y="44"/>
                  </a:cubicBezTo>
                  <a:cubicBezTo>
                    <a:pt x="88" y="44"/>
                    <a:pt x="88" y="44"/>
                    <a:pt x="88" y="44"/>
                  </a:cubicBezTo>
                  <a:cubicBezTo>
                    <a:pt x="104" y="44"/>
                    <a:pt x="104" y="44"/>
                    <a:pt x="104" y="44"/>
                  </a:cubicBezTo>
                  <a:cubicBezTo>
                    <a:pt x="107"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4" y="88"/>
                  </a:moveTo>
                  <a:cubicBezTo>
                    <a:pt x="72" y="88"/>
                    <a:pt x="72" y="88"/>
                    <a:pt x="72" y="88"/>
                  </a:cubicBezTo>
                  <a:cubicBezTo>
                    <a:pt x="66" y="88"/>
                    <a:pt x="60" y="83"/>
                    <a:pt x="60" y="76"/>
                  </a:cubicBezTo>
                  <a:cubicBezTo>
                    <a:pt x="60" y="70"/>
                    <a:pt x="66" y="64"/>
                    <a:pt x="72" y="64"/>
                  </a:cubicBezTo>
                  <a:cubicBezTo>
                    <a:pt x="108" y="64"/>
                    <a:pt x="108" y="64"/>
                    <a:pt x="108" y="64"/>
                  </a:cubicBezTo>
                  <a:cubicBezTo>
                    <a:pt x="111" y="64"/>
                    <a:pt x="113" y="63"/>
                    <a:pt x="115" y="61"/>
                  </a:cubicBezTo>
                  <a:cubicBezTo>
                    <a:pt x="115" y="61"/>
                    <a:pt x="116" y="60"/>
                    <a:pt x="116" y="59"/>
                  </a:cubicBezTo>
                  <a:cubicBezTo>
                    <a:pt x="116" y="59"/>
                    <a:pt x="116" y="59"/>
                    <a:pt x="116" y="59"/>
                  </a:cubicBezTo>
                  <a:cubicBezTo>
                    <a:pt x="119" y="63"/>
                    <a:pt x="120" y="67"/>
                    <a:pt x="120" y="72"/>
                  </a:cubicBezTo>
                  <a:cubicBezTo>
                    <a:pt x="120" y="79"/>
                    <a:pt x="118" y="84"/>
                    <a:pt x="114" y="8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grpSp>
        <p:nvGrpSpPr>
          <p:cNvPr id="21" name="Group 23">
            <a:extLst>
              <a:ext uri="{FF2B5EF4-FFF2-40B4-BE49-F238E27FC236}">
                <a16:creationId xmlns:a16="http://schemas.microsoft.com/office/drawing/2014/main" id="{A715AF7B-0789-4CCF-A538-7092603D3983}"/>
              </a:ext>
            </a:extLst>
          </p:cNvPr>
          <p:cNvGrpSpPr/>
          <p:nvPr/>
        </p:nvGrpSpPr>
        <p:grpSpPr>
          <a:xfrm>
            <a:off x="6335055" y="3875107"/>
            <a:ext cx="508431" cy="510108"/>
            <a:chOff x="1567461" y="2198935"/>
            <a:chExt cx="481013" cy="482600"/>
          </a:xfrm>
          <a:solidFill>
            <a:schemeClr val="accent3"/>
          </a:solidFill>
        </p:grpSpPr>
        <p:sp>
          <p:nvSpPr>
            <p:cNvPr id="22" name="Freeform: Shape 24">
              <a:extLst>
                <a:ext uri="{FF2B5EF4-FFF2-40B4-BE49-F238E27FC236}">
                  <a16:creationId xmlns:a16="http://schemas.microsoft.com/office/drawing/2014/main" id="{75F38394-7F69-4AC3-98B9-88823BB04200}"/>
                </a:ext>
              </a:extLst>
            </p:cNvPr>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3" name="Freeform: Shape 25">
              <a:extLst>
                <a:ext uri="{FF2B5EF4-FFF2-40B4-BE49-F238E27FC236}">
                  <a16:creationId xmlns:a16="http://schemas.microsoft.com/office/drawing/2014/main" id="{617DBC41-62AB-4808-9708-2EB697C32D45}"/>
                </a:ext>
              </a:extLst>
            </p:cNvPr>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4" name="Freeform: Shape 26">
              <a:extLst>
                <a:ext uri="{FF2B5EF4-FFF2-40B4-BE49-F238E27FC236}">
                  <a16:creationId xmlns:a16="http://schemas.microsoft.com/office/drawing/2014/main" id="{8F0A28E6-DF29-4C0A-8B14-358FC03CC6B4}"/>
                </a:ext>
              </a:extLst>
            </p:cNvPr>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25" name="Freeform: Shape 27">
            <a:extLst>
              <a:ext uri="{FF2B5EF4-FFF2-40B4-BE49-F238E27FC236}">
                <a16:creationId xmlns:a16="http://schemas.microsoft.com/office/drawing/2014/main" id="{4CF0C8DB-C8FE-46FA-B6A2-168D8EAEF98F}"/>
              </a:ext>
            </a:extLst>
          </p:cNvPr>
          <p:cNvSpPr>
            <a:spLocks/>
          </p:cNvSpPr>
          <p:nvPr/>
        </p:nvSpPr>
        <p:spPr bwMode="auto">
          <a:xfrm>
            <a:off x="6326665" y="2789087"/>
            <a:ext cx="525210" cy="510108"/>
          </a:xfrm>
          <a:custGeom>
            <a:avLst/>
            <a:gdLst>
              <a:gd name="T0" fmla="*/ 94 w 132"/>
              <a:gd name="T1" fmla="*/ 0 h 128"/>
              <a:gd name="T2" fmla="*/ 56 w 132"/>
              <a:gd name="T3" fmla="*/ 27 h 128"/>
              <a:gd name="T4" fmla="*/ 56 w 132"/>
              <a:gd name="T5" fmla="*/ 27 h 128"/>
              <a:gd name="T6" fmla="*/ 14 w 132"/>
              <a:gd name="T7" fmla="*/ 69 h 128"/>
              <a:gd name="T8" fmla="*/ 1 w 132"/>
              <a:gd name="T9" fmla="*/ 110 h 128"/>
              <a:gd name="T10" fmla="*/ 14 w 132"/>
              <a:gd name="T11" fmla="*/ 128 h 128"/>
              <a:gd name="T12" fmla="*/ 53 w 132"/>
              <a:gd name="T13" fmla="*/ 118 h 128"/>
              <a:gd name="T14" fmla="*/ 121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1 w 132"/>
              <a:gd name="T33" fmla="*/ 64 h 128"/>
              <a:gd name="T34" fmla="*/ 80 w 132"/>
              <a:gd name="T35" fmla="*/ 28 h 128"/>
              <a:gd name="T36" fmla="*/ 17 w 132"/>
              <a:gd name="T37" fmla="*/ 119 h 128"/>
              <a:gd name="T38" fmla="*/ 8 w 132"/>
              <a:gd name="T39" fmla="*/ 114 h 128"/>
              <a:gd name="T40" fmla="*/ 13 w 132"/>
              <a:gd name="T41" fmla="*/ 96 h 128"/>
              <a:gd name="T42" fmla="*/ 32 w 132"/>
              <a:gd name="T43" fmla="*/ 115 h 128"/>
              <a:gd name="T44" fmla="*/ 36 w 132"/>
              <a:gd name="T45" fmla="*/ 114 h 128"/>
              <a:gd name="T46" fmla="*/ 14 w 132"/>
              <a:gd name="T47" fmla="*/ 92 h 128"/>
              <a:gd name="T48" fmla="*/ 19 w 132"/>
              <a:gd name="T49" fmla="*/ 75 h 128"/>
              <a:gd name="T50" fmla="*/ 52 w 132"/>
              <a:gd name="T51" fmla="*/ 110 h 128"/>
              <a:gd name="T52" fmla="*/ 36 w 132"/>
              <a:gd name="T53" fmla="*/ 114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3"/>
          </a:solidFill>
          <a:ln>
            <a:noFill/>
          </a:ln>
        </p:spPr>
        <p:txBody>
          <a:bodyPr anchor="ctr"/>
          <a:lstStyle/>
          <a:p>
            <a:pPr algn="ctr"/>
            <a:endParaRPr>
              <a:cs typeface="+mn-ea"/>
              <a:sym typeface="+mn-lt"/>
            </a:endParaRPr>
          </a:p>
        </p:txBody>
      </p:sp>
      <p:grpSp>
        <p:nvGrpSpPr>
          <p:cNvPr id="26" name="Group 28">
            <a:extLst>
              <a:ext uri="{FF2B5EF4-FFF2-40B4-BE49-F238E27FC236}">
                <a16:creationId xmlns:a16="http://schemas.microsoft.com/office/drawing/2014/main" id="{B5EE857C-010B-4422-B096-561F29B675F2}"/>
              </a:ext>
            </a:extLst>
          </p:cNvPr>
          <p:cNvGrpSpPr/>
          <p:nvPr/>
        </p:nvGrpSpPr>
        <p:grpSpPr>
          <a:xfrm>
            <a:off x="6414760" y="1704744"/>
            <a:ext cx="349021" cy="508431"/>
            <a:chOff x="4174136" y="3762623"/>
            <a:chExt cx="330200" cy="481012"/>
          </a:xfrm>
          <a:solidFill>
            <a:schemeClr val="accent3"/>
          </a:solidFill>
        </p:grpSpPr>
        <p:sp>
          <p:nvSpPr>
            <p:cNvPr id="27" name="Freeform: Shape 29">
              <a:extLst>
                <a:ext uri="{FF2B5EF4-FFF2-40B4-BE49-F238E27FC236}">
                  <a16:creationId xmlns:a16="http://schemas.microsoft.com/office/drawing/2014/main" id="{B004EF9E-7A92-4E8F-A21C-415A6606679E}"/>
                </a:ext>
              </a:extLst>
            </p:cNvPr>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8" name="Freeform: Shape 30">
              <a:extLst>
                <a:ext uri="{FF2B5EF4-FFF2-40B4-BE49-F238E27FC236}">
                  <a16:creationId xmlns:a16="http://schemas.microsoft.com/office/drawing/2014/main" id="{D24B767B-29DA-445A-A2EC-99B4C225666C}"/>
                </a:ext>
              </a:extLst>
            </p:cNvPr>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grpSp>
        <p:nvGrpSpPr>
          <p:cNvPr id="29" name="组合 28">
            <a:extLst>
              <a:ext uri="{FF2B5EF4-FFF2-40B4-BE49-F238E27FC236}">
                <a16:creationId xmlns:a16="http://schemas.microsoft.com/office/drawing/2014/main" id="{E04579AC-EBD8-43B8-96E4-F3C14266C816}"/>
              </a:ext>
            </a:extLst>
          </p:cNvPr>
          <p:cNvGrpSpPr/>
          <p:nvPr/>
        </p:nvGrpSpPr>
        <p:grpSpPr>
          <a:xfrm>
            <a:off x="7253707" y="1487662"/>
            <a:ext cx="3785768" cy="1202729"/>
            <a:chOff x="6302885" y="1678126"/>
            <a:chExt cx="3785768" cy="1202729"/>
          </a:xfrm>
        </p:grpSpPr>
        <p:sp>
          <p:nvSpPr>
            <p:cNvPr id="30" name="矩形 29">
              <a:extLst>
                <a:ext uri="{FF2B5EF4-FFF2-40B4-BE49-F238E27FC236}">
                  <a16:creationId xmlns:a16="http://schemas.microsoft.com/office/drawing/2014/main" id="{F58E3BD2-1128-4FCA-B7A1-7C8B6523D317}"/>
                </a:ext>
              </a:extLst>
            </p:cNvPr>
            <p:cNvSpPr/>
            <p:nvPr/>
          </p:nvSpPr>
          <p:spPr>
            <a:xfrm>
              <a:off x="6302885" y="2030750"/>
              <a:ext cx="3785768" cy="85010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31" name="矩形 30">
              <a:extLst>
                <a:ext uri="{FF2B5EF4-FFF2-40B4-BE49-F238E27FC236}">
                  <a16:creationId xmlns:a16="http://schemas.microsoft.com/office/drawing/2014/main" id="{EA99F9B7-E213-467B-BBB1-E976B1F4F9CB}"/>
                </a:ext>
              </a:extLst>
            </p:cNvPr>
            <p:cNvSpPr/>
            <p:nvPr/>
          </p:nvSpPr>
          <p:spPr>
            <a:xfrm>
              <a:off x="6302885" y="1678126"/>
              <a:ext cx="2241974" cy="401841"/>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cs typeface="+mn-ea"/>
                  <a:sym typeface="+mn-lt"/>
                </a:rPr>
                <a:t>标题文字添加</a:t>
              </a:r>
            </a:p>
          </p:txBody>
        </p:sp>
      </p:grpSp>
      <p:grpSp>
        <p:nvGrpSpPr>
          <p:cNvPr id="32" name="组合 31">
            <a:extLst>
              <a:ext uri="{FF2B5EF4-FFF2-40B4-BE49-F238E27FC236}">
                <a16:creationId xmlns:a16="http://schemas.microsoft.com/office/drawing/2014/main" id="{6D537226-8556-4FF0-993E-BECC6CF71ACB}"/>
              </a:ext>
            </a:extLst>
          </p:cNvPr>
          <p:cNvGrpSpPr/>
          <p:nvPr/>
        </p:nvGrpSpPr>
        <p:grpSpPr>
          <a:xfrm>
            <a:off x="7253707" y="2570607"/>
            <a:ext cx="3785768" cy="1202729"/>
            <a:chOff x="6302885" y="1678126"/>
            <a:chExt cx="3785768" cy="1202729"/>
          </a:xfrm>
        </p:grpSpPr>
        <p:sp>
          <p:nvSpPr>
            <p:cNvPr id="33" name="矩形 32">
              <a:extLst>
                <a:ext uri="{FF2B5EF4-FFF2-40B4-BE49-F238E27FC236}">
                  <a16:creationId xmlns:a16="http://schemas.microsoft.com/office/drawing/2014/main" id="{F001EC8C-62A8-4109-8426-F32BB4FB4DFE}"/>
                </a:ext>
              </a:extLst>
            </p:cNvPr>
            <p:cNvSpPr/>
            <p:nvPr/>
          </p:nvSpPr>
          <p:spPr>
            <a:xfrm>
              <a:off x="6302885" y="2030750"/>
              <a:ext cx="3785768" cy="85010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34" name="矩形 33">
              <a:extLst>
                <a:ext uri="{FF2B5EF4-FFF2-40B4-BE49-F238E27FC236}">
                  <a16:creationId xmlns:a16="http://schemas.microsoft.com/office/drawing/2014/main" id="{8122F843-10FA-43B5-83C7-04281B2BF7C5}"/>
                </a:ext>
              </a:extLst>
            </p:cNvPr>
            <p:cNvSpPr/>
            <p:nvPr/>
          </p:nvSpPr>
          <p:spPr>
            <a:xfrm>
              <a:off x="6302885" y="1678126"/>
              <a:ext cx="2241974" cy="401841"/>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cs typeface="+mn-ea"/>
                  <a:sym typeface="+mn-lt"/>
                </a:rPr>
                <a:t>标题文字添加</a:t>
              </a:r>
            </a:p>
          </p:txBody>
        </p:sp>
      </p:grpSp>
      <p:grpSp>
        <p:nvGrpSpPr>
          <p:cNvPr id="35" name="组合 34">
            <a:extLst>
              <a:ext uri="{FF2B5EF4-FFF2-40B4-BE49-F238E27FC236}">
                <a16:creationId xmlns:a16="http://schemas.microsoft.com/office/drawing/2014/main" id="{0376DA08-190C-4092-876C-4F2A5567828D}"/>
              </a:ext>
            </a:extLst>
          </p:cNvPr>
          <p:cNvGrpSpPr/>
          <p:nvPr/>
        </p:nvGrpSpPr>
        <p:grpSpPr>
          <a:xfrm>
            <a:off x="7253707" y="3653552"/>
            <a:ext cx="3785768" cy="1202729"/>
            <a:chOff x="6302885" y="1678126"/>
            <a:chExt cx="3785768" cy="1202729"/>
          </a:xfrm>
        </p:grpSpPr>
        <p:sp>
          <p:nvSpPr>
            <p:cNvPr id="36" name="矩形 35">
              <a:extLst>
                <a:ext uri="{FF2B5EF4-FFF2-40B4-BE49-F238E27FC236}">
                  <a16:creationId xmlns:a16="http://schemas.microsoft.com/office/drawing/2014/main" id="{894CB526-CBCB-40F3-8787-08D507300BC6}"/>
                </a:ext>
              </a:extLst>
            </p:cNvPr>
            <p:cNvSpPr/>
            <p:nvPr/>
          </p:nvSpPr>
          <p:spPr>
            <a:xfrm>
              <a:off x="6302885" y="2030750"/>
              <a:ext cx="3785768" cy="85010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37" name="矩形 36">
              <a:extLst>
                <a:ext uri="{FF2B5EF4-FFF2-40B4-BE49-F238E27FC236}">
                  <a16:creationId xmlns:a16="http://schemas.microsoft.com/office/drawing/2014/main" id="{62BC1E54-B312-4299-96DB-0F5AFCFC5A41}"/>
                </a:ext>
              </a:extLst>
            </p:cNvPr>
            <p:cNvSpPr/>
            <p:nvPr/>
          </p:nvSpPr>
          <p:spPr>
            <a:xfrm>
              <a:off x="6302885" y="1678126"/>
              <a:ext cx="2241974" cy="401841"/>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cs typeface="+mn-ea"/>
                  <a:sym typeface="+mn-lt"/>
                </a:rPr>
                <a:t>标题文字添加</a:t>
              </a:r>
            </a:p>
          </p:txBody>
        </p:sp>
      </p:grpSp>
      <p:grpSp>
        <p:nvGrpSpPr>
          <p:cNvPr id="38" name="组合 37">
            <a:extLst>
              <a:ext uri="{FF2B5EF4-FFF2-40B4-BE49-F238E27FC236}">
                <a16:creationId xmlns:a16="http://schemas.microsoft.com/office/drawing/2014/main" id="{8E5ECEBE-0D51-47A6-8C6E-C8945ABC6B2A}"/>
              </a:ext>
            </a:extLst>
          </p:cNvPr>
          <p:cNvGrpSpPr/>
          <p:nvPr/>
        </p:nvGrpSpPr>
        <p:grpSpPr>
          <a:xfrm>
            <a:off x="7253707" y="4736496"/>
            <a:ext cx="3785768" cy="1202729"/>
            <a:chOff x="6302885" y="1678126"/>
            <a:chExt cx="3785768" cy="1202729"/>
          </a:xfrm>
        </p:grpSpPr>
        <p:sp>
          <p:nvSpPr>
            <p:cNvPr id="39" name="矩形 38">
              <a:extLst>
                <a:ext uri="{FF2B5EF4-FFF2-40B4-BE49-F238E27FC236}">
                  <a16:creationId xmlns:a16="http://schemas.microsoft.com/office/drawing/2014/main" id="{CE40F32E-F0A7-4B86-9493-D7E4F1CC935A}"/>
                </a:ext>
              </a:extLst>
            </p:cNvPr>
            <p:cNvSpPr/>
            <p:nvPr/>
          </p:nvSpPr>
          <p:spPr>
            <a:xfrm>
              <a:off x="6302885" y="2030750"/>
              <a:ext cx="3785768" cy="85010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40" name="矩形 39">
              <a:extLst>
                <a:ext uri="{FF2B5EF4-FFF2-40B4-BE49-F238E27FC236}">
                  <a16:creationId xmlns:a16="http://schemas.microsoft.com/office/drawing/2014/main" id="{1BB4C06B-0F6F-4A4C-A252-04787A60E98D}"/>
                </a:ext>
              </a:extLst>
            </p:cNvPr>
            <p:cNvSpPr/>
            <p:nvPr/>
          </p:nvSpPr>
          <p:spPr>
            <a:xfrm>
              <a:off x="6302885" y="1678126"/>
              <a:ext cx="2241974" cy="401841"/>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cs typeface="+mn-ea"/>
                  <a:sym typeface="+mn-lt"/>
                </a:rPr>
                <a:t>标题文字添加</a:t>
              </a:r>
            </a:p>
          </p:txBody>
        </p:sp>
      </p:grpSp>
      <p:grpSp>
        <p:nvGrpSpPr>
          <p:cNvPr id="45" name="组合 44">
            <a:extLst>
              <a:ext uri="{FF2B5EF4-FFF2-40B4-BE49-F238E27FC236}">
                <a16:creationId xmlns:a16="http://schemas.microsoft.com/office/drawing/2014/main" id="{5A537795-619D-4D5D-A0B0-A514B8407B06}"/>
              </a:ext>
            </a:extLst>
          </p:cNvPr>
          <p:cNvGrpSpPr/>
          <p:nvPr/>
        </p:nvGrpSpPr>
        <p:grpSpPr>
          <a:xfrm>
            <a:off x="185623" y="114300"/>
            <a:ext cx="4375486" cy="521652"/>
            <a:chOff x="185623" y="114300"/>
            <a:chExt cx="4375486" cy="521652"/>
          </a:xfrm>
        </p:grpSpPr>
        <p:grpSp>
          <p:nvGrpSpPr>
            <p:cNvPr id="46" name="组合 45">
              <a:extLst>
                <a:ext uri="{FF2B5EF4-FFF2-40B4-BE49-F238E27FC236}">
                  <a16:creationId xmlns:a16="http://schemas.microsoft.com/office/drawing/2014/main" id="{A969A11F-0945-4F05-84BC-7F38A1332D0B}"/>
                </a:ext>
              </a:extLst>
            </p:cNvPr>
            <p:cNvGrpSpPr/>
            <p:nvPr/>
          </p:nvGrpSpPr>
          <p:grpSpPr>
            <a:xfrm>
              <a:off x="185623" y="114300"/>
              <a:ext cx="419100" cy="399856"/>
              <a:chOff x="185623" y="114300"/>
              <a:chExt cx="419100" cy="399856"/>
            </a:xfrm>
          </p:grpSpPr>
          <p:sp>
            <p:nvSpPr>
              <p:cNvPr id="50" name="等腰三角形 49">
                <a:extLst>
                  <a:ext uri="{FF2B5EF4-FFF2-40B4-BE49-F238E27FC236}">
                    <a16:creationId xmlns:a16="http://schemas.microsoft.com/office/drawing/2014/main" id="{DAD7536E-8E4B-41FA-9FB8-4227FB9A31C1}"/>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1" name="图片 50">
                <a:extLst>
                  <a:ext uri="{FF2B5EF4-FFF2-40B4-BE49-F238E27FC236}">
                    <a16:creationId xmlns:a16="http://schemas.microsoft.com/office/drawing/2014/main" id="{A118C70E-7B9C-4E18-8B53-748848F81F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47" name="组合 46">
              <a:extLst>
                <a:ext uri="{FF2B5EF4-FFF2-40B4-BE49-F238E27FC236}">
                  <a16:creationId xmlns:a16="http://schemas.microsoft.com/office/drawing/2014/main" id="{20B2D8D0-20E9-4FAC-83EC-CC7F9EE5A4B5}"/>
                </a:ext>
              </a:extLst>
            </p:cNvPr>
            <p:cNvGrpSpPr/>
            <p:nvPr/>
          </p:nvGrpSpPr>
          <p:grpSpPr>
            <a:xfrm>
              <a:off x="694658" y="114300"/>
              <a:ext cx="3866451" cy="521652"/>
              <a:chOff x="3249955" y="260366"/>
              <a:chExt cx="3866451" cy="521652"/>
            </a:xfrm>
          </p:grpSpPr>
          <p:sp>
            <p:nvSpPr>
              <p:cNvPr id="48" name="文本框 47">
                <a:extLst>
                  <a:ext uri="{FF2B5EF4-FFF2-40B4-BE49-F238E27FC236}">
                    <a16:creationId xmlns:a16="http://schemas.microsoft.com/office/drawing/2014/main" id="{E535FE3B-9A75-4798-9D7A-0C1EB99FBAB4}"/>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49" name="文本框 48">
                <a:extLst>
                  <a:ext uri="{FF2B5EF4-FFF2-40B4-BE49-F238E27FC236}">
                    <a16:creationId xmlns:a16="http://schemas.microsoft.com/office/drawing/2014/main" id="{D5171C22-B2B9-4B51-8770-C9AC4C3B5A6F}"/>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52" name="图片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241408998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fill="hold" nodeType="afterEffect" p14:presetBounceEnd="60000">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14:bounceEnd="60000">
                                          <p:cBhvr additive="base">
                                            <p:cTn id="30" dur="10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31" dur="1000" fill="hold"/>
                                            <p:tgtEl>
                                              <p:spTgt spid="29"/>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14:presetBounceEnd="60000">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14:bounceEnd="60000">
                                          <p:cBhvr additive="base">
                                            <p:cTn id="34" dur="1000" fill="hold"/>
                                            <p:tgtEl>
                                              <p:spTgt spid="32"/>
                                            </p:tgtEl>
                                            <p:attrNameLst>
                                              <p:attrName>ppt_x</p:attrName>
                                            </p:attrNameLst>
                                          </p:cBhvr>
                                          <p:tavLst>
                                            <p:tav tm="0">
                                              <p:val>
                                                <p:strVal val="#ppt_x"/>
                                              </p:val>
                                            </p:tav>
                                            <p:tav tm="100000">
                                              <p:val>
                                                <p:strVal val="#ppt_x"/>
                                              </p:val>
                                            </p:tav>
                                          </p:tavLst>
                                        </p:anim>
                                        <p:anim calcmode="lin" valueType="num" p14:bounceEnd="60000">
                                          <p:cBhvr additive="base">
                                            <p:cTn id="35" dur="1000" fill="hold"/>
                                            <p:tgtEl>
                                              <p:spTgt spid="32"/>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14:presetBounceEnd="60000">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14:bounceEnd="60000">
                                          <p:cBhvr additive="base">
                                            <p:cTn id="38" dur="1000" fill="hold"/>
                                            <p:tgtEl>
                                              <p:spTgt spid="35"/>
                                            </p:tgtEl>
                                            <p:attrNameLst>
                                              <p:attrName>ppt_x</p:attrName>
                                            </p:attrNameLst>
                                          </p:cBhvr>
                                          <p:tavLst>
                                            <p:tav tm="0">
                                              <p:val>
                                                <p:strVal val="#ppt_x"/>
                                              </p:val>
                                            </p:tav>
                                            <p:tav tm="100000">
                                              <p:val>
                                                <p:strVal val="#ppt_x"/>
                                              </p:val>
                                            </p:tav>
                                          </p:tavLst>
                                        </p:anim>
                                        <p:anim calcmode="lin" valueType="num" p14:bounceEnd="60000">
                                          <p:cBhvr additive="base">
                                            <p:cTn id="39" dur="1000" fill="hold"/>
                                            <p:tgtEl>
                                              <p:spTgt spid="35"/>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14:presetBounceEnd="60000">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14:bounceEnd="60000">
                                          <p:cBhvr additive="base">
                                            <p:cTn id="42" dur="1000" fill="hold"/>
                                            <p:tgtEl>
                                              <p:spTgt spid="38"/>
                                            </p:tgtEl>
                                            <p:attrNameLst>
                                              <p:attrName>ppt_x</p:attrName>
                                            </p:attrNameLst>
                                          </p:cBhvr>
                                          <p:tavLst>
                                            <p:tav tm="0">
                                              <p:val>
                                                <p:strVal val="#ppt_x"/>
                                              </p:val>
                                            </p:tav>
                                            <p:tav tm="100000">
                                              <p:val>
                                                <p:strVal val="#ppt_x"/>
                                              </p:val>
                                            </p:tav>
                                          </p:tavLst>
                                        </p:anim>
                                        <p:anim calcmode="lin" valueType="num" p14:bounceEnd="60000">
                                          <p:cBhvr additive="base">
                                            <p:cTn id="43" dur="10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1000" fill="hold"/>
                                            <p:tgtEl>
                                              <p:spTgt spid="29"/>
                                            </p:tgtEl>
                                            <p:attrNameLst>
                                              <p:attrName>ppt_x</p:attrName>
                                            </p:attrNameLst>
                                          </p:cBhvr>
                                          <p:tavLst>
                                            <p:tav tm="0">
                                              <p:val>
                                                <p:strVal val="#ppt_x"/>
                                              </p:val>
                                            </p:tav>
                                            <p:tav tm="100000">
                                              <p:val>
                                                <p:strVal val="#ppt_x"/>
                                              </p:val>
                                            </p:tav>
                                          </p:tavLst>
                                        </p:anim>
                                        <p:anim calcmode="lin" valueType="num">
                                          <p:cBhvr additive="base">
                                            <p:cTn id="31" dur="1000" fill="hold"/>
                                            <p:tgtEl>
                                              <p:spTgt spid="29"/>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1000" fill="hold"/>
                                            <p:tgtEl>
                                              <p:spTgt spid="32"/>
                                            </p:tgtEl>
                                            <p:attrNameLst>
                                              <p:attrName>ppt_x</p:attrName>
                                            </p:attrNameLst>
                                          </p:cBhvr>
                                          <p:tavLst>
                                            <p:tav tm="0">
                                              <p:val>
                                                <p:strVal val="#ppt_x"/>
                                              </p:val>
                                            </p:tav>
                                            <p:tav tm="100000">
                                              <p:val>
                                                <p:strVal val="#ppt_x"/>
                                              </p:val>
                                            </p:tav>
                                          </p:tavLst>
                                        </p:anim>
                                        <p:anim calcmode="lin" valueType="num">
                                          <p:cBhvr additive="base">
                                            <p:cTn id="35" dur="1000" fill="hold"/>
                                            <p:tgtEl>
                                              <p:spTgt spid="32"/>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1000" fill="hold"/>
                                            <p:tgtEl>
                                              <p:spTgt spid="35"/>
                                            </p:tgtEl>
                                            <p:attrNameLst>
                                              <p:attrName>ppt_x</p:attrName>
                                            </p:attrNameLst>
                                          </p:cBhvr>
                                          <p:tavLst>
                                            <p:tav tm="0">
                                              <p:val>
                                                <p:strVal val="#ppt_x"/>
                                              </p:val>
                                            </p:tav>
                                            <p:tav tm="100000">
                                              <p:val>
                                                <p:strVal val="#ppt_x"/>
                                              </p:val>
                                            </p:tav>
                                          </p:tavLst>
                                        </p:anim>
                                        <p:anim calcmode="lin" valueType="num">
                                          <p:cBhvr additive="base">
                                            <p:cTn id="39" dur="1000" fill="hold"/>
                                            <p:tgtEl>
                                              <p:spTgt spid="35"/>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1000" fill="hold"/>
                                            <p:tgtEl>
                                              <p:spTgt spid="38"/>
                                            </p:tgtEl>
                                            <p:attrNameLst>
                                              <p:attrName>ppt_x</p:attrName>
                                            </p:attrNameLst>
                                          </p:cBhvr>
                                          <p:tavLst>
                                            <p:tav tm="0">
                                              <p:val>
                                                <p:strVal val="#ppt_x"/>
                                              </p:val>
                                            </p:tav>
                                            <p:tav tm="100000">
                                              <p:val>
                                                <p:strVal val="#ppt_x"/>
                                              </p:val>
                                            </p:tav>
                                          </p:tavLst>
                                        </p:anim>
                                        <p:anim calcmode="lin" valueType="num">
                                          <p:cBhvr additive="base">
                                            <p:cTn id="43" dur="10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F68EC7B-4E31-4DCE-8015-77458D26CD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757" y="-61653"/>
            <a:ext cx="3644900" cy="1999769"/>
          </a:xfrm>
          <a:prstGeom prst="rect">
            <a:avLst/>
          </a:prstGeom>
        </p:spPr>
      </p:pic>
      <p:pic>
        <p:nvPicPr>
          <p:cNvPr id="3" name="图片 2">
            <a:extLst>
              <a:ext uri="{FF2B5EF4-FFF2-40B4-BE49-F238E27FC236}">
                <a16:creationId xmlns:a16="http://schemas.microsoft.com/office/drawing/2014/main" id="{875497A2-58EA-40D3-929C-9EBBB81F80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8258" y="1545936"/>
            <a:ext cx="781050" cy="978285"/>
          </a:xfrm>
          <a:prstGeom prst="rect">
            <a:avLst/>
          </a:prstGeom>
        </p:spPr>
      </p:pic>
      <p:pic>
        <p:nvPicPr>
          <p:cNvPr id="4" name="图片 3">
            <a:extLst>
              <a:ext uri="{FF2B5EF4-FFF2-40B4-BE49-F238E27FC236}">
                <a16:creationId xmlns:a16="http://schemas.microsoft.com/office/drawing/2014/main" id="{E1571B97-1735-486E-B1B9-6FFB96D96A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710042" y="5750646"/>
            <a:ext cx="2018330" cy="1107354"/>
          </a:xfrm>
          <a:prstGeom prst="rect">
            <a:avLst/>
          </a:prstGeom>
        </p:spPr>
      </p:pic>
      <p:grpSp>
        <p:nvGrpSpPr>
          <p:cNvPr id="6" name="组合 5">
            <a:extLst>
              <a:ext uri="{FF2B5EF4-FFF2-40B4-BE49-F238E27FC236}">
                <a16:creationId xmlns:a16="http://schemas.microsoft.com/office/drawing/2014/main" id="{DBBBB389-BCFC-45D6-BEB3-265F6931F5CE}"/>
              </a:ext>
            </a:extLst>
          </p:cNvPr>
          <p:cNvGrpSpPr/>
          <p:nvPr/>
        </p:nvGrpSpPr>
        <p:grpSpPr>
          <a:xfrm>
            <a:off x="4227408" y="2985969"/>
            <a:ext cx="6448076" cy="1689368"/>
            <a:chOff x="3304037" y="-125467"/>
            <a:chExt cx="6448076" cy="1689368"/>
          </a:xfrm>
        </p:grpSpPr>
        <p:sp>
          <p:nvSpPr>
            <p:cNvPr id="7" name="文本框 6">
              <a:extLst>
                <a:ext uri="{FF2B5EF4-FFF2-40B4-BE49-F238E27FC236}">
                  <a16:creationId xmlns:a16="http://schemas.microsoft.com/office/drawing/2014/main" id="{7FAF1B63-E2A7-45CE-90FD-746345C780CB}"/>
                </a:ext>
              </a:extLst>
            </p:cNvPr>
            <p:cNvSpPr txBox="1"/>
            <p:nvPr/>
          </p:nvSpPr>
          <p:spPr>
            <a:xfrm>
              <a:off x="3304038" y="582419"/>
              <a:ext cx="4288353" cy="707886"/>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chemeClr val="tx1">
                      <a:lumMod val="65000"/>
                      <a:lumOff val="35000"/>
                    </a:schemeClr>
                  </a:solidFill>
                  <a:effectLst/>
                  <a:uLnTx/>
                  <a:uFillTx/>
                  <a:cs typeface="+mn-ea"/>
                  <a:sym typeface="+mn-lt"/>
                </a:rPr>
                <a:t>标题文字添加</a:t>
              </a:r>
              <a:r>
                <a:rPr lang="zh-CN" altLang="en-US" sz="4000" b="1" dirty="0">
                  <a:solidFill>
                    <a:schemeClr val="tx1">
                      <a:lumMod val="65000"/>
                      <a:lumOff val="35000"/>
                    </a:schemeClr>
                  </a:solidFill>
                  <a:cs typeface="+mn-ea"/>
                  <a:sym typeface="+mn-lt"/>
                </a:rPr>
                <a:t>此处</a:t>
              </a:r>
              <a:endParaRPr kumimoji="0" lang="zh-CN" altLang="en-US" sz="40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8" name="文本框 7">
              <a:extLst>
                <a:ext uri="{FF2B5EF4-FFF2-40B4-BE49-F238E27FC236}">
                  <a16:creationId xmlns:a16="http://schemas.microsoft.com/office/drawing/2014/main" id="{7F327B80-7C59-4109-AE6B-689308E5ECDD}"/>
                </a:ext>
              </a:extLst>
            </p:cNvPr>
            <p:cNvSpPr txBox="1"/>
            <p:nvPr/>
          </p:nvSpPr>
          <p:spPr>
            <a:xfrm>
              <a:off x="3304037" y="1240543"/>
              <a:ext cx="6448076" cy="323358"/>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sp>
          <p:nvSpPr>
            <p:cNvPr id="9" name="文本框 8">
              <a:extLst>
                <a:ext uri="{FF2B5EF4-FFF2-40B4-BE49-F238E27FC236}">
                  <a16:creationId xmlns:a16="http://schemas.microsoft.com/office/drawing/2014/main" id="{80A1B018-D2DB-44D4-BE69-F2A416CAC2D6}"/>
                </a:ext>
              </a:extLst>
            </p:cNvPr>
            <p:cNvSpPr txBox="1"/>
            <p:nvPr/>
          </p:nvSpPr>
          <p:spPr>
            <a:xfrm>
              <a:off x="3304038" y="-125467"/>
              <a:ext cx="1973617" cy="707886"/>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chemeClr val="accent1"/>
                  </a:solidFill>
                  <a:effectLst/>
                  <a:uLnTx/>
                  <a:uFillTx/>
                  <a:cs typeface="+mn-ea"/>
                  <a:sym typeface="+mn-lt"/>
                </a:rPr>
                <a:t>PART 04</a:t>
              </a:r>
              <a:endParaRPr kumimoji="0" lang="zh-CN" altLang="en-US" sz="4000" b="1" i="0" u="none" strike="noStrike" kern="1200" cap="none" spc="0" normalizeH="0" baseline="0" noProof="0" dirty="0">
                <a:ln>
                  <a:noFill/>
                </a:ln>
                <a:solidFill>
                  <a:schemeClr val="accent1"/>
                </a:solidFill>
                <a:effectLst/>
                <a:uLnTx/>
                <a:uFillTx/>
                <a:cs typeface="+mn-ea"/>
                <a:sym typeface="+mn-lt"/>
              </a:endParaRPr>
            </a:p>
          </p:txBody>
        </p:sp>
      </p:grpSp>
      <p:pic>
        <p:nvPicPr>
          <p:cNvPr id="10" name="图片 9">
            <a:extLst>
              <a:ext uri="{FF2B5EF4-FFF2-40B4-BE49-F238E27FC236}">
                <a16:creationId xmlns:a16="http://schemas.microsoft.com/office/drawing/2014/main" id="{ED0924B8-9314-430D-93D6-B3D548381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5651301" y="5696071"/>
            <a:ext cx="444699" cy="556997"/>
          </a:xfrm>
          <a:prstGeom prst="rect">
            <a:avLst/>
          </a:prstGeom>
        </p:spPr>
      </p:pic>
      <p:pic>
        <p:nvPicPr>
          <p:cNvPr id="14" name="图片 13">
            <a:extLst>
              <a:ext uri="{FF2B5EF4-FFF2-40B4-BE49-F238E27FC236}">
                <a16:creationId xmlns:a16="http://schemas.microsoft.com/office/drawing/2014/main" id="{00859A79-54F5-4C37-8936-63FE86697C37}"/>
              </a:ext>
            </a:extLst>
          </p:cNvPr>
          <p:cNvPicPr>
            <a:picLocks noChangeAspect="1"/>
          </p:cNvPicPr>
          <p:nvPr/>
        </p:nvPicPr>
        <p:blipFill>
          <a:blip r:embed="rId7" cstate="print">
            <a:extLst>
              <a:ext uri="{28A0092B-C50C-407E-A947-70E740481C1C}">
                <a14:useLocalDpi xmlns:a14="http://schemas.microsoft.com/office/drawing/2010/main" val="0"/>
              </a:ext>
            </a:extLst>
          </a:blip>
          <a:srcRect l="23383" r="13582"/>
          <a:stretch>
            <a:fillRect/>
          </a:stretch>
        </p:blipFill>
        <p:spPr>
          <a:xfrm>
            <a:off x="4884057" y="94038"/>
            <a:ext cx="3657600" cy="1855943"/>
          </a:xfrm>
          <a:custGeom>
            <a:avLst/>
            <a:gdLst>
              <a:gd name="connsiteX0" fmla="*/ 7904 w 3657600"/>
              <a:gd name="connsiteY0" fmla="*/ 0 h 1855943"/>
              <a:gd name="connsiteX1" fmla="*/ 3273807 w 3657600"/>
              <a:gd name="connsiteY1" fmla="*/ 0 h 1855943"/>
              <a:gd name="connsiteX2" fmla="*/ 3652225 w 3657600"/>
              <a:gd name="connsiteY2" fmla="*/ 220852 h 1855943"/>
              <a:gd name="connsiteX3" fmla="*/ 3657600 w 3657600"/>
              <a:gd name="connsiteY3" fmla="*/ 753007 h 1855943"/>
              <a:gd name="connsiteX4" fmla="*/ 1781666 w 3657600"/>
              <a:gd name="connsiteY4" fmla="*/ 1855943 h 1855943"/>
              <a:gd name="connsiteX5" fmla="*/ 0 w 3657600"/>
              <a:gd name="connsiteY5" fmla="*/ 837849 h 185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855943">
                <a:moveTo>
                  <a:pt x="7904" y="0"/>
                </a:moveTo>
                <a:lnTo>
                  <a:pt x="3273807" y="0"/>
                </a:lnTo>
                <a:lnTo>
                  <a:pt x="3652225" y="220852"/>
                </a:lnTo>
                <a:lnTo>
                  <a:pt x="3657600" y="753007"/>
                </a:lnTo>
                <a:lnTo>
                  <a:pt x="1781666" y="1855943"/>
                </a:lnTo>
                <a:lnTo>
                  <a:pt x="0" y="837849"/>
                </a:lnTo>
                <a:close/>
              </a:path>
            </a:pathLst>
          </a:custGeom>
        </p:spPr>
      </p:pic>
      <p:pic>
        <p:nvPicPr>
          <p:cNvPr id="15" name="图片 14">
            <a:extLst>
              <a:ext uri="{FF2B5EF4-FFF2-40B4-BE49-F238E27FC236}">
                <a16:creationId xmlns:a16="http://schemas.microsoft.com/office/drawing/2014/main" id="{A7969357-D77E-4664-B197-E85D2E9F2F23}"/>
              </a:ext>
            </a:extLst>
          </p:cNvPr>
          <p:cNvPicPr>
            <a:picLocks noChangeAspect="1"/>
          </p:cNvPicPr>
          <p:nvPr/>
        </p:nvPicPr>
        <p:blipFill>
          <a:blip r:embed="rId8" cstate="print">
            <a:extLst>
              <a:ext uri="{28A0092B-C50C-407E-A947-70E740481C1C}">
                <a14:useLocalDpi xmlns:a14="http://schemas.microsoft.com/office/drawing/2010/main" val="0"/>
              </a:ext>
            </a:extLst>
          </a:blip>
          <a:srcRect l="23383" r="13582"/>
          <a:stretch>
            <a:fillRect/>
          </a:stretch>
        </p:blipFill>
        <p:spPr>
          <a:xfrm flipH="1" flipV="1">
            <a:off x="5710042" y="5788057"/>
            <a:ext cx="2025038" cy="1027546"/>
          </a:xfrm>
          <a:custGeom>
            <a:avLst/>
            <a:gdLst>
              <a:gd name="connsiteX0" fmla="*/ 7904 w 3657600"/>
              <a:gd name="connsiteY0" fmla="*/ 0 h 1855943"/>
              <a:gd name="connsiteX1" fmla="*/ 3273807 w 3657600"/>
              <a:gd name="connsiteY1" fmla="*/ 0 h 1855943"/>
              <a:gd name="connsiteX2" fmla="*/ 3652225 w 3657600"/>
              <a:gd name="connsiteY2" fmla="*/ 220852 h 1855943"/>
              <a:gd name="connsiteX3" fmla="*/ 3657600 w 3657600"/>
              <a:gd name="connsiteY3" fmla="*/ 753007 h 1855943"/>
              <a:gd name="connsiteX4" fmla="*/ 1781666 w 3657600"/>
              <a:gd name="connsiteY4" fmla="*/ 1855943 h 1855943"/>
              <a:gd name="connsiteX5" fmla="*/ 0 w 3657600"/>
              <a:gd name="connsiteY5" fmla="*/ 837849 h 185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855943">
                <a:moveTo>
                  <a:pt x="7904" y="0"/>
                </a:moveTo>
                <a:lnTo>
                  <a:pt x="3273807" y="0"/>
                </a:lnTo>
                <a:lnTo>
                  <a:pt x="3652225" y="220852"/>
                </a:lnTo>
                <a:lnTo>
                  <a:pt x="3657600" y="753007"/>
                </a:lnTo>
                <a:lnTo>
                  <a:pt x="1781666" y="1855943"/>
                </a:lnTo>
                <a:lnTo>
                  <a:pt x="0" y="837849"/>
                </a:lnTo>
                <a:close/>
              </a:path>
            </a:pathLst>
          </a:custGeom>
        </p:spPr>
      </p:pic>
    </p:spTree>
    <p:extLst>
      <p:ext uri="{BB962C8B-B14F-4D97-AF65-F5344CB8AC3E}">
        <p14:creationId xmlns:p14="http://schemas.microsoft.com/office/powerpoint/2010/main" val="55936369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7B018D3-A69C-4252-B619-89FD0500EC15}"/>
              </a:ext>
            </a:extLst>
          </p:cNvPr>
          <p:cNvGrpSpPr/>
          <p:nvPr/>
        </p:nvGrpSpPr>
        <p:grpSpPr>
          <a:xfrm>
            <a:off x="926249" y="1616725"/>
            <a:ext cx="1783205" cy="3745644"/>
            <a:chOff x="5880014" y="497020"/>
            <a:chExt cx="1783437" cy="3746132"/>
          </a:xfrm>
        </p:grpSpPr>
        <p:sp>
          <p:nvSpPr>
            <p:cNvPr id="3" name="Freeform: Shape 3">
              <a:extLst>
                <a:ext uri="{FF2B5EF4-FFF2-40B4-BE49-F238E27FC236}">
                  <a16:creationId xmlns:a16="http://schemas.microsoft.com/office/drawing/2014/main" id="{B6449BBF-D70F-4480-B75C-1E4E4E06CB9D}"/>
                </a:ext>
              </a:extLst>
            </p:cNvPr>
            <p:cNvSpPr/>
            <p:nvPr/>
          </p:nvSpPr>
          <p:spPr>
            <a:xfrm flipH="1">
              <a:off x="5880014" y="497020"/>
              <a:ext cx="1783437" cy="374613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gradFill flip="none" rotWithShape="1">
              <a:gsLst>
                <a:gs pos="0">
                  <a:schemeClr val="accent2"/>
                </a:gs>
                <a:gs pos="100000">
                  <a:schemeClr val="accent1"/>
                </a:gs>
              </a:gsLst>
              <a:lin ang="16200000" scaled="1"/>
              <a:tileRect/>
            </a:gradFill>
            <a:effectLst>
              <a:outerShdw blurRad="76200" dir="13500000" sy="23000" kx="1200000" algn="br" rotWithShape="0">
                <a:prstClr val="black">
                  <a:alpha val="2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2696" tIns="793672" rIns="412697" bIns="793671" numCol="1" spcCol="1270" anchor="ctr" anchorCtr="0">
              <a:noAutofit/>
            </a:bodyPr>
            <a:lstStyle/>
            <a:p>
              <a:pPr algn="ctr" defTabSz="2888961">
                <a:lnSpc>
                  <a:spcPct val="90000"/>
                </a:lnSpc>
                <a:spcBef>
                  <a:spcPct val="0"/>
                </a:spcBef>
                <a:spcAft>
                  <a:spcPct val="35000"/>
                </a:spcAft>
              </a:pPr>
              <a:r>
                <a:rPr lang="en-US" sz="6499">
                  <a:cs typeface="+mn-ea"/>
                  <a:sym typeface="+mn-lt"/>
                </a:rPr>
                <a:t> </a:t>
              </a:r>
            </a:p>
          </p:txBody>
        </p:sp>
        <p:sp>
          <p:nvSpPr>
            <p:cNvPr id="4" name="Freeform 30">
              <a:extLst>
                <a:ext uri="{FF2B5EF4-FFF2-40B4-BE49-F238E27FC236}">
                  <a16:creationId xmlns:a16="http://schemas.microsoft.com/office/drawing/2014/main" id="{77D1A1DF-36C4-4A11-86A5-BAEAD19761C0}"/>
                </a:ext>
              </a:extLst>
            </p:cNvPr>
            <p:cNvSpPr>
              <a:spLocks noEditPoints="1"/>
            </p:cNvSpPr>
            <p:nvPr/>
          </p:nvSpPr>
          <p:spPr bwMode="auto">
            <a:xfrm>
              <a:off x="6551301" y="1706630"/>
              <a:ext cx="440860" cy="331463"/>
            </a:xfrm>
            <a:custGeom>
              <a:avLst/>
              <a:gdLst>
                <a:gd name="T0" fmla="*/ 212 w 228"/>
                <a:gd name="T1" fmla="*/ 19 h 172"/>
                <a:gd name="T2" fmla="*/ 19 w 228"/>
                <a:gd name="T3" fmla="*/ 0 h 172"/>
                <a:gd name="T4" fmla="*/ 0 w 228"/>
                <a:gd name="T5" fmla="*/ 121 h 172"/>
                <a:gd name="T6" fmla="*/ 86 w 228"/>
                <a:gd name="T7" fmla="*/ 140 h 172"/>
                <a:gd name="T8" fmla="*/ 72 w 228"/>
                <a:gd name="T9" fmla="*/ 164 h 172"/>
                <a:gd name="T10" fmla="*/ 72 w 228"/>
                <a:gd name="T11" fmla="*/ 172 h 172"/>
                <a:gd name="T12" fmla="*/ 144 w 228"/>
                <a:gd name="T13" fmla="*/ 168 h 172"/>
                <a:gd name="T14" fmla="*/ 128 w 228"/>
                <a:gd name="T15" fmla="*/ 164 h 172"/>
                <a:gd name="T16" fmla="*/ 156 w 228"/>
                <a:gd name="T17" fmla="*/ 140 h 172"/>
                <a:gd name="T18" fmla="*/ 175 w 228"/>
                <a:gd name="T19" fmla="*/ 172 h 172"/>
                <a:gd name="T20" fmla="*/ 228 w 228"/>
                <a:gd name="T21" fmla="*/ 153 h 172"/>
                <a:gd name="T22" fmla="*/ 212 w 228"/>
                <a:gd name="T23" fmla="*/ 40 h 172"/>
                <a:gd name="T24" fmla="*/ 94 w 228"/>
                <a:gd name="T25" fmla="*/ 140 h 172"/>
                <a:gd name="T26" fmla="*/ 120 w 228"/>
                <a:gd name="T27" fmla="*/ 164 h 172"/>
                <a:gd name="T28" fmla="*/ 156 w 228"/>
                <a:gd name="T29" fmla="*/ 132 h 172"/>
                <a:gd name="T30" fmla="*/ 8 w 228"/>
                <a:gd name="T31" fmla="*/ 121 h 172"/>
                <a:gd name="T32" fmla="*/ 156 w 228"/>
                <a:gd name="T33" fmla="*/ 120 h 172"/>
                <a:gd name="T34" fmla="*/ 156 w 228"/>
                <a:gd name="T35" fmla="*/ 59 h 172"/>
                <a:gd name="T36" fmla="*/ 8 w 228"/>
                <a:gd name="T37" fmla="*/ 112 h 172"/>
                <a:gd name="T38" fmla="*/ 19 w 228"/>
                <a:gd name="T39" fmla="*/ 8 h 172"/>
                <a:gd name="T40" fmla="*/ 204 w 228"/>
                <a:gd name="T41" fmla="*/ 19 h 172"/>
                <a:gd name="T42" fmla="*/ 175 w 228"/>
                <a:gd name="T43" fmla="*/ 40 h 172"/>
                <a:gd name="T44" fmla="*/ 220 w 228"/>
                <a:gd name="T45" fmla="*/ 153 h 172"/>
                <a:gd name="T46" fmla="*/ 175 w 228"/>
                <a:gd name="T47" fmla="*/ 164 h 172"/>
                <a:gd name="T48" fmla="*/ 164 w 228"/>
                <a:gd name="T49" fmla="*/ 59 h 172"/>
                <a:gd name="T50" fmla="*/ 209 w 228"/>
                <a:gd name="T51" fmla="*/ 48 h 172"/>
                <a:gd name="T52" fmla="*/ 220 w 228"/>
                <a:gd name="T53" fmla="*/ 153 h 172"/>
                <a:gd name="T54" fmla="*/ 188 w 228"/>
                <a:gd name="T55" fmla="*/ 56 h 172"/>
                <a:gd name="T56" fmla="*/ 188 w 228"/>
                <a:gd name="T57" fmla="*/ 64 h 172"/>
                <a:gd name="T58" fmla="*/ 200 w 228"/>
                <a:gd name="T59" fmla="*/ 60 h 172"/>
                <a:gd name="T60" fmla="*/ 193 w 228"/>
                <a:gd name="T61" fmla="*/ 140 h 172"/>
                <a:gd name="T62" fmla="*/ 184 w 228"/>
                <a:gd name="T63" fmla="*/ 148 h 172"/>
                <a:gd name="T64" fmla="*/ 192 w 228"/>
                <a:gd name="T65" fmla="*/ 156 h 172"/>
                <a:gd name="T66" fmla="*/ 200 w 228"/>
                <a:gd name="T67" fmla="*/ 149 h 172"/>
                <a:gd name="T68" fmla="*/ 193 w 228"/>
                <a:gd name="T69" fmla="*/ 14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 h="172">
                  <a:moveTo>
                    <a:pt x="212" y="40"/>
                  </a:moveTo>
                  <a:cubicBezTo>
                    <a:pt x="212" y="19"/>
                    <a:pt x="212" y="19"/>
                    <a:pt x="212" y="19"/>
                  </a:cubicBezTo>
                  <a:cubicBezTo>
                    <a:pt x="212" y="9"/>
                    <a:pt x="203" y="0"/>
                    <a:pt x="193" y="0"/>
                  </a:cubicBezTo>
                  <a:cubicBezTo>
                    <a:pt x="19" y="0"/>
                    <a:pt x="19" y="0"/>
                    <a:pt x="19" y="0"/>
                  </a:cubicBezTo>
                  <a:cubicBezTo>
                    <a:pt x="9" y="0"/>
                    <a:pt x="0" y="9"/>
                    <a:pt x="0" y="19"/>
                  </a:cubicBezTo>
                  <a:cubicBezTo>
                    <a:pt x="0" y="121"/>
                    <a:pt x="0" y="121"/>
                    <a:pt x="0" y="121"/>
                  </a:cubicBezTo>
                  <a:cubicBezTo>
                    <a:pt x="0" y="131"/>
                    <a:pt x="9" y="140"/>
                    <a:pt x="19" y="140"/>
                  </a:cubicBezTo>
                  <a:cubicBezTo>
                    <a:pt x="86" y="140"/>
                    <a:pt x="86" y="140"/>
                    <a:pt x="86" y="140"/>
                  </a:cubicBezTo>
                  <a:cubicBezTo>
                    <a:pt x="84" y="164"/>
                    <a:pt x="84" y="164"/>
                    <a:pt x="84" y="164"/>
                  </a:cubicBezTo>
                  <a:cubicBezTo>
                    <a:pt x="72" y="164"/>
                    <a:pt x="72" y="164"/>
                    <a:pt x="72" y="164"/>
                  </a:cubicBezTo>
                  <a:cubicBezTo>
                    <a:pt x="70" y="164"/>
                    <a:pt x="68" y="166"/>
                    <a:pt x="68" y="168"/>
                  </a:cubicBezTo>
                  <a:cubicBezTo>
                    <a:pt x="68" y="170"/>
                    <a:pt x="70" y="172"/>
                    <a:pt x="72" y="172"/>
                  </a:cubicBezTo>
                  <a:cubicBezTo>
                    <a:pt x="140" y="172"/>
                    <a:pt x="140" y="172"/>
                    <a:pt x="140" y="172"/>
                  </a:cubicBezTo>
                  <a:cubicBezTo>
                    <a:pt x="142" y="172"/>
                    <a:pt x="144" y="170"/>
                    <a:pt x="144" y="168"/>
                  </a:cubicBezTo>
                  <a:cubicBezTo>
                    <a:pt x="144" y="166"/>
                    <a:pt x="142" y="164"/>
                    <a:pt x="140" y="164"/>
                  </a:cubicBezTo>
                  <a:cubicBezTo>
                    <a:pt x="128" y="164"/>
                    <a:pt x="128" y="164"/>
                    <a:pt x="128" y="164"/>
                  </a:cubicBezTo>
                  <a:cubicBezTo>
                    <a:pt x="126" y="140"/>
                    <a:pt x="126" y="140"/>
                    <a:pt x="126" y="140"/>
                  </a:cubicBezTo>
                  <a:cubicBezTo>
                    <a:pt x="156" y="140"/>
                    <a:pt x="156" y="140"/>
                    <a:pt x="156" y="140"/>
                  </a:cubicBezTo>
                  <a:cubicBezTo>
                    <a:pt x="156" y="153"/>
                    <a:pt x="156" y="153"/>
                    <a:pt x="156" y="153"/>
                  </a:cubicBezTo>
                  <a:cubicBezTo>
                    <a:pt x="156" y="163"/>
                    <a:pt x="165" y="172"/>
                    <a:pt x="175" y="172"/>
                  </a:cubicBezTo>
                  <a:cubicBezTo>
                    <a:pt x="209" y="172"/>
                    <a:pt x="209" y="172"/>
                    <a:pt x="209" y="172"/>
                  </a:cubicBezTo>
                  <a:cubicBezTo>
                    <a:pt x="219" y="172"/>
                    <a:pt x="228" y="163"/>
                    <a:pt x="228" y="153"/>
                  </a:cubicBezTo>
                  <a:cubicBezTo>
                    <a:pt x="228" y="59"/>
                    <a:pt x="228" y="59"/>
                    <a:pt x="228" y="59"/>
                  </a:cubicBezTo>
                  <a:cubicBezTo>
                    <a:pt x="228" y="50"/>
                    <a:pt x="221" y="42"/>
                    <a:pt x="212" y="40"/>
                  </a:cubicBezTo>
                  <a:close/>
                  <a:moveTo>
                    <a:pt x="92" y="164"/>
                  </a:moveTo>
                  <a:cubicBezTo>
                    <a:pt x="94" y="140"/>
                    <a:pt x="94" y="140"/>
                    <a:pt x="94" y="140"/>
                  </a:cubicBezTo>
                  <a:cubicBezTo>
                    <a:pt x="118" y="140"/>
                    <a:pt x="118" y="140"/>
                    <a:pt x="118" y="140"/>
                  </a:cubicBezTo>
                  <a:cubicBezTo>
                    <a:pt x="120" y="164"/>
                    <a:pt x="120" y="164"/>
                    <a:pt x="120" y="164"/>
                  </a:cubicBezTo>
                  <a:lnTo>
                    <a:pt x="92" y="164"/>
                  </a:lnTo>
                  <a:close/>
                  <a:moveTo>
                    <a:pt x="156" y="132"/>
                  </a:moveTo>
                  <a:cubicBezTo>
                    <a:pt x="19" y="132"/>
                    <a:pt x="19" y="132"/>
                    <a:pt x="19" y="132"/>
                  </a:cubicBezTo>
                  <a:cubicBezTo>
                    <a:pt x="13" y="132"/>
                    <a:pt x="8" y="127"/>
                    <a:pt x="8" y="121"/>
                  </a:cubicBezTo>
                  <a:cubicBezTo>
                    <a:pt x="8" y="120"/>
                    <a:pt x="8" y="120"/>
                    <a:pt x="8" y="120"/>
                  </a:cubicBezTo>
                  <a:cubicBezTo>
                    <a:pt x="156" y="120"/>
                    <a:pt x="156" y="120"/>
                    <a:pt x="156" y="120"/>
                  </a:cubicBezTo>
                  <a:lnTo>
                    <a:pt x="156" y="132"/>
                  </a:lnTo>
                  <a:close/>
                  <a:moveTo>
                    <a:pt x="156" y="59"/>
                  </a:moveTo>
                  <a:cubicBezTo>
                    <a:pt x="156" y="112"/>
                    <a:pt x="156" y="112"/>
                    <a:pt x="156" y="112"/>
                  </a:cubicBezTo>
                  <a:cubicBezTo>
                    <a:pt x="8" y="112"/>
                    <a:pt x="8" y="112"/>
                    <a:pt x="8" y="112"/>
                  </a:cubicBezTo>
                  <a:cubicBezTo>
                    <a:pt x="8" y="19"/>
                    <a:pt x="8" y="19"/>
                    <a:pt x="8" y="19"/>
                  </a:cubicBezTo>
                  <a:cubicBezTo>
                    <a:pt x="8" y="13"/>
                    <a:pt x="13" y="8"/>
                    <a:pt x="19" y="8"/>
                  </a:cubicBezTo>
                  <a:cubicBezTo>
                    <a:pt x="193" y="8"/>
                    <a:pt x="193" y="8"/>
                    <a:pt x="193" y="8"/>
                  </a:cubicBezTo>
                  <a:cubicBezTo>
                    <a:pt x="199" y="8"/>
                    <a:pt x="204" y="13"/>
                    <a:pt x="204" y="19"/>
                  </a:cubicBezTo>
                  <a:cubicBezTo>
                    <a:pt x="204" y="40"/>
                    <a:pt x="204" y="40"/>
                    <a:pt x="204" y="40"/>
                  </a:cubicBezTo>
                  <a:cubicBezTo>
                    <a:pt x="175" y="40"/>
                    <a:pt x="175" y="40"/>
                    <a:pt x="175" y="40"/>
                  </a:cubicBezTo>
                  <a:cubicBezTo>
                    <a:pt x="165" y="40"/>
                    <a:pt x="156" y="49"/>
                    <a:pt x="156" y="59"/>
                  </a:cubicBezTo>
                  <a:close/>
                  <a:moveTo>
                    <a:pt x="220" y="153"/>
                  </a:moveTo>
                  <a:cubicBezTo>
                    <a:pt x="220" y="159"/>
                    <a:pt x="215" y="164"/>
                    <a:pt x="209" y="164"/>
                  </a:cubicBezTo>
                  <a:cubicBezTo>
                    <a:pt x="175" y="164"/>
                    <a:pt x="175" y="164"/>
                    <a:pt x="175" y="164"/>
                  </a:cubicBezTo>
                  <a:cubicBezTo>
                    <a:pt x="169" y="164"/>
                    <a:pt x="164" y="159"/>
                    <a:pt x="164" y="153"/>
                  </a:cubicBezTo>
                  <a:cubicBezTo>
                    <a:pt x="164" y="59"/>
                    <a:pt x="164" y="59"/>
                    <a:pt x="164" y="59"/>
                  </a:cubicBezTo>
                  <a:cubicBezTo>
                    <a:pt x="164" y="53"/>
                    <a:pt x="169" y="48"/>
                    <a:pt x="175" y="48"/>
                  </a:cubicBezTo>
                  <a:cubicBezTo>
                    <a:pt x="209" y="48"/>
                    <a:pt x="209" y="48"/>
                    <a:pt x="209" y="48"/>
                  </a:cubicBezTo>
                  <a:cubicBezTo>
                    <a:pt x="215" y="48"/>
                    <a:pt x="220" y="53"/>
                    <a:pt x="220" y="59"/>
                  </a:cubicBezTo>
                  <a:lnTo>
                    <a:pt x="220" y="153"/>
                  </a:lnTo>
                  <a:close/>
                  <a:moveTo>
                    <a:pt x="196" y="56"/>
                  </a:moveTo>
                  <a:cubicBezTo>
                    <a:pt x="188" y="56"/>
                    <a:pt x="188" y="56"/>
                    <a:pt x="188" y="56"/>
                  </a:cubicBezTo>
                  <a:cubicBezTo>
                    <a:pt x="186" y="56"/>
                    <a:pt x="184" y="58"/>
                    <a:pt x="184" y="60"/>
                  </a:cubicBezTo>
                  <a:cubicBezTo>
                    <a:pt x="184" y="62"/>
                    <a:pt x="186" y="64"/>
                    <a:pt x="188" y="64"/>
                  </a:cubicBezTo>
                  <a:cubicBezTo>
                    <a:pt x="196" y="64"/>
                    <a:pt x="196" y="64"/>
                    <a:pt x="196" y="64"/>
                  </a:cubicBezTo>
                  <a:cubicBezTo>
                    <a:pt x="198" y="64"/>
                    <a:pt x="200" y="62"/>
                    <a:pt x="200" y="60"/>
                  </a:cubicBezTo>
                  <a:cubicBezTo>
                    <a:pt x="200" y="58"/>
                    <a:pt x="198" y="56"/>
                    <a:pt x="196" y="56"/>
                  </a:cubicBezTo>
                  <a:close/>
                  <a:moveTo>
                    <a:pt x="193" y="140"/>
                  </a:moveTo>
                  <a:cubicBezTo>
                    <a:pt x="192" y="140"/>
                    <a:pt x="192" y="140"/>
                    <a:pt x="192" y="140"/>
                  </a:cubicBezTo>
                  <a:cubicBezTo>
                    <a:pt x="187" y="140"/>
                    <a:pt x="184" y="143"/>
                    <a:pt x="184" y="148"/>
                  </a:cubicBezTo>
                  <a:cubicBezTo>
                    <a:pt x="184" y="149"/>
                    <a:pt x="184" y="149"/>
                    <a:pt x="184" y="149"/>
                  </a:cubicBezTo>
                  <a:cubicBezTo>
                    <a:pt x="184" y="153"/>
                    <a:pt x="187" y="156"/>
                    <a:pt x="192" y="156"/>
                  </a:cubicBezTo>
                  <a:cubicBezTo>
                    <a:pt x="193" y="156"/>
                    <a:pt x="193" y="156"/>
                    <a:pt x="193" y="156"/>
                  </a:cubicBezTo>
                  <a:cubicBezTo>
                    <a:pt x="197" y="156"/>
                    <a:pt x="200" y="153"/>
                    <a:pt x="200" y="149"/>
                  </a:cubicBezTo>
                  <a:cubicBezTo>
                    <a:pt x="200" y="148"/>
                    <a:pt x="200" y="148"/>
                    <a:pt x="200" y="148"/>
                  </a:cubicBezTo>
                  <a:cubicBezTo>
                    <a:pt x="200" y="143"/>
                    <a:pt x="197" y="140"/>
                    <a:pt x="193" y="140"/>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sz="2000">
                <a:cs typeface="+mn-ea"/>
                <a:sym typeface="+mn-lt"/>
              </a:endParaRPr>
            </a:p>
          </p:txBody>
        </p:sp>
        <p:sp>
          <p:nvSpPr>
            <p:cNvPr id="5" name="TextBox 18">
              <a:extLst>
                <a:ext uri="{FF2B5EF4-FFF2-40B4-BE49-F238E27FC236}">
                  <a16:creationId xmlns:a16="http://schemas.microsoft.com/office/drawing/2014/main" id="{D33A5559-C2D5-41E9-B7B5-08549936AF14}"/>
                </a:ext>
              </a:extLst>
            </p:cNvPr>
            <p:cNvSpPr txBox="1"/>
            <p:nvPr/>
          </p:nvSpPr>
          <p:spPr>
            <a:xfrm>
              <a:off x="5970935" y="2189128"/>
              <a:ext cx="1601594" cy="338586"/>
            </a:xfrm>
            <a:prstGeom prst="rect">
              <a:avLst/>
            </a:prstGeom>
            <a:noFill/>
          </p:spPr>
          <p:txBody>
            <a:bodyPr wrap="square" lIns="91428" tIns="45714" rIns="91428" bIns="45714" rtlCol="0">
              <a:spAutoFit/>
            </a:bodyPr>
            <a:lstStyle/>
            <a:p>
              <a:pPr algn="ctr"/>
              <a:r>
                <a:rPr lang="zh-CN" altLang="en-US" sz="1600" b="1" dirty="0">
                  <a:solidFill>
                    <a:schemeClr val="bg1"/>
                  </a:solidFill>
                  <a:cs typeface="+mn-ea"/>
                  <a:sym typeface="+mn-lt"/>
                </a:rPr>
                <a:t>营 销</a:t>
              </a:r>
              <a:r>
                <a:rPr lang="id-ID" altLang="zh-CN" sz="1600" b="1" dirty="0">
                  <a:solidFill>
                    <a:schemeClr val="bg1"/>
                  </a:solidFill>
                  <a:cs typeface="+mn-ea"/>
                  <a:sym typeface="+mn-lt"/>
                </a:rPr>
                <a:t> </a:t>
              </a:r>
              <a:r>
                <a:rPr lang="zh-CN" altLang="en-US" sz="1600" b="1" dirty="0">
                  <a:solidFill>
                    <a:schemeClr val="bg1"/>
                  </a:solidFill>
                  <a:cs typeface="+mn-ea"/>
                  <a:sym typeface="+mn-lt"/>
                </a:rPr>
                <a:t>策 略</a:t>
              </a:r>
              <a:endParaRPr lang="id-ID" altLang="zh-CN" sz="1600" b="1" dirty="0">
                <a:solidFill>
                  <a:schemeClr val="bg1"/>
                </a:solidFill>
                <a:cs typeface="+mn-ea"/>
                <a:sym typeface="+mn-lt"/>
              </a:endParaRPr>
            </a:p>
          </p:txBody>
        </p:sp>
        <p:sp>
          <p:nvSpPr>
            <p:cNvPr id="6" name="Rectangle 19">
              <a:extLst>
                <a:ext uri="{FF2B5EF4-FFF2-40B4-BE49-F238E27FC236}">
                  <a16:creationId xmlns:a16="http://schemas.microsoft.com/office/drawing/2014/main" id="{E60921F5-4150-43A4-8C09-4D1DD198B61E}"/>
                </a:ext>
              </a:extLst>
            </p:cNvPr>
            <p:cNvSpPr/>
            <p:nvPr/>
          </p:nvSpPr>
          <p:spPr>
            <a:xfrm>
              <a:off x="5970936" y="2491197"/>
              <a:ext cx="1601592" cy="757130"/>
            </a:xfrm>
            <a:prstGeom prst="rect">
              <a:avLst/>
            </a:prstGeom>
          </p:spPr>
          <p:txBody>
            <a:bodyPr wrap="square">
              <a:spAutoFit/>
            </a:bodyPr>
            <a:lstStyle/>
            <a:p>
              <a:pPr algn="ctr">
                <a:lnSpc>
                  <a:spcPct val="120000"/>
                </a:lnSpc>
              </a:pPr>
              <a:r>
                <a:rPr lang="en-US" sz="1200" dirty="0" err="1">
                  <a:solidFill>
                    <a:schemeClr val="bg1"/>
                  </a:solidFill>
                  <a:cs typeface="+mn-ea"/>
                  <a:sym typeface="+mn-lt"/>
                </a:rPr>
                <a:t>Ut</a:t>
              </a:r>
              <a:r>
                <a:rPr lang="en-US" sz="1200" dirty="0">
                  <a:solidFill>
                    <a:schemeClr val="bg1"/>
                  </a:solidFill>
                  <a:cs typeface="+mn-ea"/>
                  <a:sym typeface="+mn-lt"/>
                </a:rPr>
                <a:t> </a:t>
              </a:r>
              <a:r>
                <a:rPr lang="en-US" sz="1200" dirty="0" err="1">
                  <a:solidFill>
                    <a:schemeClr val="bg1"/>
                  </a:solidFill>
                  <a:cs typeface="+mn-ea"/>
                  <a:sym typeface="+mn-lt"/>
                </a:rPr>
                <a:t>wisi</a:t>
              </a:r>
              <a:r>
                <a:rPr lang="en-US" sz="1200" dirty="0">
                  <a:solidFill>
                    <a:schemeClr val="bg1"/>
                  </a:solidFill>
                  <a:cs typeface="+mn-ea"/>
                  <a:sym typeface="+mn-lt"/>
                </a:rPr>
                <a:t> </a:t>
              </a:r>
              <a:r>
                <a:rPr lang="en-US" sz="1200" dirty="0" err="1">
                  <a:solidFill>
                    <a:schemeClr val="bg1"/>
                  </a:solidFill>
                  <a:cs typeface="+mn-ea"/>
                  <a:sym typeface="+mn-lt"/>
                </a:rPr>
                <a:t>enim</a:t>
              </a:r>
              <a:r>
                <a:rPr lang="en-US" sz="1200" dirty="0">
                  <a:solidFill>
                    <a:schemeClr val="bg1"/>
                  </a:solidFill>
                  <a:cs typeface="+mn-ea"/>
                  <a:sym typeface="+mn-lt"/>
                </a:rPr>
                <a:t> ad minim </a:t>
              </a:r>
              <a:r>
                <a:rPr lang="en-US" sz="1200" dirty="0" err="1">
                  <a:solidFill>
                    <a:schemeClr val="bg1"/>
                  </a:solidFill>
                  <a:cs typeface="+mn-ea"/>
                  <a:sym typeface="+mn-lt"/>
                </a:rPr>
                <a:t>veniam</a:t>
              </a:r>
              <a:r>
                <a:rPr lang="en-US" sz="1200" dirty="0">
                  <a:solidFill>
                    <a:schemeClr val="bg1"/>
                  </a:solidFill>
                  <a:cs typeface="+mn-ea"/>
                  <a:sym typeface="+mn-lt"/>
                </a:rPr>
                <a:t>, </a:t>
              </a:r>
              <a:r>
                <a:rPr lang="en-US" sz="1200" dirty="0" err="1">
                  <a:solidFill>
                    <a:schemeClr val="bg1"/>
                  </a:solidFill>
                  <a:cs typeface="+mn-ea"/>
                  <a:sym typeface="+mn-lt"/>
                </a:rPr>
                <a:t>quis</a:t>
              </a:r>
              <a:r>
                <a:rPr lang="en-US" sz="1200" dirty="0">
                  <a:solidFill>
                    <a:schemeClr val="bg1"/>
                  </a:solidFill>
                  <a:cs typeface="+mn-ea"/>
                  <a:sym typeface="+mn-lt"/>
                </a:rPr>
                <a:t> </a:t>
              </a:r>
              <a:r>
                <a:rPr lang="en-US" sz="1200" dirty="0" err="1">
                  <a:solidFill>
                    <a:schemeClr val="bg1"/>
                  </a:solidFill>
                  <a:cs typeface="+mn-ea"/>
                  <a:sym typeface="+mn-lt"/>
                </a:rPr>
                <a:t>nostrud</a:t>
              </a:r>
              <a:r>
                <a:rPr lang="en-US" sz="1200" dirty="0">
                  <a:solidFill>
                    <a:schemeClr val="bg1"/>
                  </a:solidFill>
                  <a:cs typeface="+mn-ea"/>
                  <a:sym typeface="+mn-lt"/>
                </a:rPr>
                <a:t> </a:t>
              </a:r>
              <a:r>
                <a:rPr lang="en-US" sz="1200" dirty="0" err="1">
                  <a:solidFill>
                    <a:schemeClr val="bg1"/>
                  </a:solidFill>
                  <a:cs typeface="+mn-ea"/>
                  <a:sym typeface="+mn-lt"/>
                </a:rPr>
                <a:t>exerci</a:t>
              </a:r>
              <a:r>
                <a:rPr lang="en-US" sz="1200" dirty="0">
                  <a:solidFill>
                    <a:schemeClr val="bg1"/>
                  </a:solidFill>
                  <a:cs typeface="+mn-ea"/>
                  <a:sym typeface="+mn-lt"/>
                </a:rPr>
                <a:t> </a:t>
              </a:r>
              <a:r>
                <a:rPr lang="en-US" sz="1200" dirty="0" err="1">
                  <a:solidFill>
                    <a:schemeClr val="bg1"/>
                  </a:solidFill>
                  <a:cs typeface="+mn-ea"/>
                  <a:sym typeface="+mn-lt"/>
                </a:rPr>
                <a:t>tation</a:t>
              </a:r>
              <a:endParaRPr lang="en-US" sz="1200" dirty="0">
                <a:solidFill>
                  <a:schemeClr val="bg1"/>
                </a:solidFill>
                <a:cs typeface="+mn-ea"/>
                <a:sym typeface="+mn-lt"/>
              </a:endParaRPr>
            </a:p>
          </p:txBody>
        </p:sp>
      </p:grpSp>
      <p:grpSp>
        <p:nvGrpSpPr>
          <p:cNvPr id="7" name="Group 2">
            <a:extLst>
              <a:ext uri="{FF2B5EF4-FFF2-40B4-BE49-F238E27FC236}">
                <a16:creationId xmlns:a16="http://schemas.microsoft.com/office/drawing/2014/main" id="{9808A87B-7221-413C-9296-0EA791700AA0}"/>
              </a:ext>
            </a:extLst>
          </p:cNvPr>
          <p:cNvGrpSpPr/>
          <p:nvPr/>
        </p:nvGrpSpPr>
        <p:grpSpPr>
          <a:xfrm>
            <a:off x="2882405" y="1616725"/>
            <a:ext cx="1783205" cy="3745644"/>
            <a:chOff x="7887114" y="1345176"/>
            <a:chExt cx="1783437" cy="3746132"/>
          </a:xfrm>
        </p:grpSpPr>
        <p:sp>
          <p:nvSpPr>
            <p:cNvPr id="8" name="Freeform: Shape 5">
              <a:extLst>
                <a:ext uri="{FF2B5EF4-FFF2-40B4-BE49-F238E27FC236}">
                  <a16:creationId xmlns:a16="http://schemas.microsoft.com/office/drawing/2014/main" id="{26E198AA-9892-4049-B0E9-D865855DF33A}"/>
                </a:ext>
              </a:extLst>
            </p:cNvPr>
            <p:cNvSpPr/>
            <p:nvPr/>
          </p:nvSpPr>
          <p:spPr>
            <a:xfrm flipH="1">
              <a:off x="7887114" y="1345176"/>
              <a:ext cx="1783437" cy="374613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gradFill flip="none" rotWithShape="1">
              <a:gsLst>
                <a:gs pos="0">
                  <a:schemeClr val="accent2"/>
                </a:gs>
                <a:gs pos="100000">
                  <a:schemeClr val="accent1"/>
                </a:gs>
              </a:gsLst>
              <a:lin ang="16200000" scaled="1"/>
              <a:tileRect/>
            </a:gradFill>
            <a:effectLst>
              <a:outerShdw blurRad="76200" dir="13500000" sy="23000" kx="1200000" algn="br" rotWithShape="0">
                <a:prstClr val="black">
                  <a:alpha val="2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2696" tIns="793672" rIns="412697" bIns="793671" numCol="1" spcCol="1270" anchor="ctr" anchorCtr="0">
              <a:noAutofit/>
            </a:bodyPr>
            <a:lstStyle/>
            <a:p>
              <a:pPr algn="ctr" defTabSz="2888961">
                <a:lnSpc>
                  <a:spcPct val="90000"/>
                </a:lnSpc>
                <a:spcBef>
                  <a:spcPct val="0"/>
                </a:spcBef>
                <a:spcAft>
                  <a:spcPct val="35000"/>
                </a:spcAft>
              </a:pPr>
              <a:r>
                <a:rPr lang="en-US" sz="6499">
                  <a:cs typeface="+mn-ea"/>
                  <a:sym typeface="+mn-lt"/>
                </a:rPr>
                <a:t> </a:t>
              </a:r>
            </a:p>
          </p:txBody>
        </p:sp>
        <p:sp>
          <p:nvSpPr>
            <p:cNvPr id="9" name="Rectangle 9">
              <a:extLst>
                <a:ext uri="{FF2B5EF4-FFF2-40B4-BE49-F238E27FC236}">
                  <a16:creationId xmlns:a16="http://schemas.microsoft.com/office/drawing/2014/main" id="{02AC7362-CF03-4699-BC8E-648ED797CDDA}"/>
                </a:ext>
              </a:extLst>
            </p:cNvPr>
            <p:cNvSpPr/>
            <p:nvPr/>
          </p:nvSpPr>
          <p:spPr>
            <a:xfrm>
              <a:off x="7978036" y="3352672"/>
              <a:ext cx="1601592" cy="757130"/>
            </a:xfrm>
            <a:prstGeom prst="rect">
              <a:avLst/>
            </a:prstGeom>
          </p:spPr>
          <p:txBody>
            <a:bodyPr wrap="square">
              <a:spAutoFit/>
            </a:bodyPr>
            <a:lstStyle/>
            <a:p>
              <a:pPr algn="ctr">
                <a:lnSpc>
                  <a:spcPct val="120000"/>
                </a:lnSpc>
              </a:pPr>
              <a:r>
                <a:rPr lang="en-US" sz="1200" dirty="0" err="1">
                  <a:solidFill>
                    <a:schemeClr val="bg1"/>
                  </a:solidFill>
                  <a:cs typeface="+mn-ea"/>
                  <a:sym typeface="+mn-lt"/>
                </a:rPr>
                <a:t>Ut</a:t>
              </a:r>
              <a:r>
                <a:rPr lang="en-US" sz="1200" dirty="0">
                  <a:solidFill>
                    <a:schemeClr val="bg1"/>
                  </a:solidFill>
                  <a:cs typeface="+mn-ea"/>
                  <a:sym typeface="+mn-lt"/>
                </a:rPr>
                <a:t> </a:t>
              </a:r>
              <a:r>
                <a:rPr lang="en-US" sz="1200" dirty="0" err="1">
                  <a:solidFill>
                    <a:schemeClr val="bg1"/>
                  </a:solidFill>
                  <a:cs typeface="+mn-ea"/>
                  <a:sym typeface="+mn-lt"/>
                </a:rPr>
                <a:t>wisi</a:t>
              </a:r>
              <a:r>
                <a:rPr lang="en-US" sz="1200" dirty="0">
                  <a:solidFill>
                    <a:schemeClr val="bg1"/>
                  </a:solidFill>
                  <a:cs typeface="+mn-ea"/>
                  <a:sym typeface="+mn-lt"/>
                </a:rPr>
                <a:t> </a:t>
              </a:r>
              <a:r>
                <a:rPr lang="en-US" sz="1200" dirty="0" err="1">
                  <a:solidFill>
                    <a:schemeClr val="bg1"/>
                  </a:solidFill>
                  <a:cs typeface="+mn-ea"/>
                  <a:sym typeface="+mn-lt"/>
                </a:rPr>
                <a:t>enim</a:t>
              </a:r>
              <a:r>
                <a:rPr lang="en-US" sz="1200" dirty="0">
                  <a:solidFill>
                    <a:schemeClr val="bg1"/>
                  </a:solidFill>
                  <a:cs typeface="+mn-ea"/>
                  <a:sym typeface="+mn-lt"/>
                </a:rPr>
                <a:t> ad minim </a:t>
              </a:r>
              <a:r>
                <a:rPr lang="en-US" sz="1200" dirty="0" err="1">
                  <a:solidFill>
                    <a:schemeClr val="bg1"/>
                  </a:solidFill>
                  <a:cs typeface="+mn-ea"/>
                  <a:sym typeface="+mn-lt"/>
                </a:rPr>
                <a:t>veniam</a:t>
              </a:r>
              <a:r>
                <a:rPr lang="en-US" sz="1200" dirty="0">
                  <a:solidFill>
                    <a:schemeClr val="bg1"/>
                  </a:solidFill>
                  <a:cs typeface="+mn-ea"/>
                  <a:sym typeface="+mn-lt"/>
                </a:rPr>
                <a:t>, </a:t>
              </a:r>
              <a:r>
                <a:rPr lang="en-US" sz="1200" dirty="0" err="1">
                  <a:solidFill>
                    <a:schemeClr val="bg1"/>
                  </a:solidFill>
                  <a:cs typeface="+mn-ea"/>
                  <a:sym typeface="+mn-lt"/>
                </a:rPr>
                <a:t>quis</a:t>
              </a:r>
              <a:r>
                <a:rPr lang="en-US" sz="1200" dirty="0">
                  <a:solidFill>
                    <a:schemeClr val="bg1"/>
                  </a:solidFill>
                  <a:cs typeface="+mn-ea"/>
                  <a:sym typeface="+mn-lt"/>
                </a:rPr>
                <a:t> </a:t>
              </a:r>
              <a:r>
                <a:rPr lang="en-US" sz="1200" dirty="0" err="1">
                  <a:solidFill>
                    <a:schemeClr val="bg1"/>
                  </a:solidFill>
                  <a:cs typeface="+mn-ea"/>
                  <a:sym typeface="+mn-lt"/>
                </a:rPr>
                <a:t>nostrud</a:t>
              </a:r>
              <a:r>
                <a:rPr lang="en-US" sz="1200" dirty="0">
                  <a:solidFill>
                    <a:schemeClr val="bg1"/>
                  </a:solidFill>
                  <a:cs typeface="+mn-ea"/>
                  <a:sym typeface="+mn-lt"/>
                </a:rPr>
                <a:t> </a:t>
              </a:r>
              <a:r>
                <a:rPr lang="en-US" sz="1200" dirty="0" err="1">
                  <a:solidFill>
                    <a:schemeClr val="bg1"/>
                  </a:solidFill>
                  <a:cs typeface="+mn-ea"/>
                  <a:sym typeface="+mn-lt"/>
                </a:rPr>
                <a:t>exerci</a:t>
              </a:r>
              <a:r>
                <a:rPr lang="en-US" sz="1200" dirty="0">
                  <a:solidFill>
                    <a:schemeClr val="bg1"/>
                  </a:solidFill>
                  <a:cs typeface="+mn-ea"/>
                  <a:sym typeface="+mn-lt"/>
                </a:rPr>
                <a:t> </a:t>
              </a:r>
              <a:r>
                <a:rPr lang="en-US" sz="1200" dirty="0" err="1">
                  <a:solidFill>
                    <a:schemeClr val="bg1"/>
                  </a:solidFill>
                  <a:cs typeface="+mn-ea"/>
                  <a:sym typeface="+mn-lt"/>
                </a:rPr>
                <a:t>tation</a:t>
              </a:r>
              <a:endParaRPr lang="en-US" sz="1200" dirty="0">
                <a:solidFill>
                  <a:schemeClr val="bg1"/>
                </a:solidFill>
                <a:cs typeface="+mn-ea"/>
                <a:sym typeface="+mn-lt"/>
              </a:endParaRPr>
            </a:p>
          </p:txBody>
        </p:sp>
        <p:sp>
          <p:nvSpPr>
            <p:cNvPr id="10" name="TextBox 32">
              <a:extLst>
                <a:ext uri="{FF2B5EF4-FFF2-40B4-BE49-F238E27FC236}">
                  <a16:creationId xmlns:a16="http://schemas.microsoft.com/office/drawing/2014/main" id="{FC70ABD7-C986-422E-9DF0-7A299767C550}"/>
                </a:ext>
              </a:extLst>
            </p:cNvPr>
            <p:cNvSpPr txBox="1"/>
            <p:nvPr/>
          </p:nvSpPr>
          <p:spPr>
            <a:xfrm>
              <a:off x="7990058" y="3050603"/>
              <a:ext cx="1614072" cy="338554"/>
            </a:xfrm>
            <a:prstGeom prst="rect">
              <a:avLst/>
            </a:prstGeom>
            <a:noFill/>
          </p:spPr>
          <p:txBody>
            <a:bodyPr wrap="square" lIns="91428" tIns="45714" rIns="91428" bIns="45714" rtlCol="0">
              <a:spAutoFit/>
            </a:bodyPr>
            <a:lstStyle/>
            <a:p>
              <a:pPr algn="ctr"/>
              <a:r>
                <a:rPr lang="zh-CN" altLang="en-US" sz="1600" b="1" dirty="0">
                  <a:solidFill>
                    <a:schemeClr val="bg1"/>
                  </a:solidFill>
                  <a:cs typeface="+mn-ea"/>
                  <a:sym typeface="+mn-lt"/>
                </a:rPr>
                <a:t>营 销</a:t>
              </a:r>
              <a:r>
                <a:rPr lang="id-ID" altLang="zh-CN" sz="1600" b="1" dirty="0">
                  <a:solidFill>
                    <a:schemeClr val="bg1"/>
                  </a:solidFill>
                  <a:cs typeface="+mn-ea"/>
                  <a:sym typeface="+mn-lt"/>
                </a:rPr>
                <a:t> </a:t>
              </a:r>
              <a:r>
                <a:rPr lang="zh-CN" altLang="en-US" sz="1600" b="1" dirty="0">
                  <a:solidFill>
                    <a:schemeClr val="bg1"/>
                  </a:solidFill>
                  <a:cs typeface="+mn-ea"/>
                  <a:sym typeface="+mn-lt"/>
                </a:rPr>
                <a:t>策 略</a:t>
              </a:r>
              <a:endParaRPr lang="id-ID" altLang="zh-CN" sz="1600" b="1" dirty="0">
                <a:solidFill>
                  <a:schemeClr val="bg1"/>
                </a:solidFill>
                <a:cs typeface="+mn-ea"/>
                <a:sym typeface="+mn-lt"/>
              </a:endParaRPr>
            </a:p>
          </p:txBody>
        </p:sp>
        <p:sp>
          <p:nvSpPr>
            <p:cNvPr id="11" name="Freeform 18">
              <a:extLst>
                <a:ext uri="{FF2B5EF4-FFF2-40B4-BE49-F238E27FC236}">
                  <a16:creationId xmlns:a16="http://schemas.microsoft.com/office/drawing/2014/main" id="{248EEF17-8CF2-41B9-B397-1610491D92B4}"/>
                </a:ext>
              </a:extLst>
            </p:cNvPr>
            <p:cNvSpPr>
              <a:spLocks noEditPoints="1"/>
            </p:cNvSpPr>
            <p:nvPr/>
          </p:nvSpPr>
          <p:spPr bwMode="auto">
            <a:xfrm>
              <a:off x="8545796" y="2538200"/>
              <a:ext cx="466070" cy="350500"/>
            </a:xfrm>
            <a:custGeom>
              <a:avLst/>
              <a:gdLst>
                <a:gd name="T0" fmla="*/ 192 w 208"/>
                <a:gd name="T1" fmla="*/ 24 h 156"/>
                <a:gd name="T2" fmla="*/ 138 w 208"/>
                <a:gd name="T3" fmla="*/ 24 h 156"/>
                <a:gd name="T4" fmla="*/ 124 w 208"/>
                <a:gd name="T5" fmla="*/ 0 h 156"/>
                <a:gd name="T6" fmla="*/ 80 w 208"/>
                <a:gd name="T7" fmla="*/ 0 h 156"/>
                <a:gd name="T8" fmla="*/ 66 w 208"/>
                <a:gd name="T9" fmla="*/ 24 h 156"/>
                <a:gd name="T10" fmla="*/ 16 w 208"/>
                <a:gd name="T11" fmla="*/ 24 h 156"/>
                <a:gd name="T12" fmla="*/ 0 w 208"/>
                <a:gd name="T13" fmla="*/ 40 h 156"/>
                <a:gd name="T14" fmla="*/ 0 w 208"/>
                <a:gd name="T15" fmla="*/ 140 h 156"/>
                <a:gd name="T16" fmla="*/ 16 w 208"/>
                <a:gd name="T17" fmla="*/ 156 h 156"/>
                <a:gd name="T18" fmla="*/ 192 w 208"/>
                <a:gd name="T19" fmla="*/ 156 h 156"/>
                <a:gd name="T20" fmla="*/ 208 w 208"/>
                <a:gd name="T21" fmla="*/ 140 h 156"/>
                <a:gd name="T22" fmla="*/ 208 w 208"/>
                <a:gd name="T23" fmla="*/ 40 h 156"/>
                <a:gd name="T24" fmla="*/ 192 w 208"/>
                <a:gd name="T25" fmla="*/ 24 h 156"/>
                <a:gd name="T26" fmla="*/ 200 w 208"/>
                <a:gd name="T27" fmla="*/ 140 h 156"/>
                <a:gd name="T28" fmla="*/ 192 w 208"/>
                <a:gd name="T29" fmla="*/ 148 h 156"/>
                <a:gd name="T30" fmla="*/ 16 w 208"/>
                <a:gd name="T31" fmla="*/ 148 h 156"/>
                <a:gd name="T32" fmla="*/ 8 w 208"/>
                <a:gd name="T33" fmla="*/ 140 h 156"/>
                <a:gd name="T34" fmla="*/ 8 w 208"/>
                <a:gd name="T35" fmla="*/ 40 h 156"/>
                <a:gd name="T36" fmla="*/ 16 w 208"/>
                <a:gd name="T37" fmla="*/ 32 h 156"/>
                <a:gd name="T38" fmla="*/ 71 w 208"/>
                <a:gd name="T39" fmla="*/ 32 h 156"/>
                <a:gd name="T40" fmla="*/ 73 w 208"/>
                <a:gd name="T41" fmla="*/ 28 h 156"/>
                <a:gd name="T42" fmla="*/ 85 w 208"/>
                <a:gd name="T43" fmla="*/ 8 h 156"/>
                <a:gd name="T44" fmla="*/ 120 w 208"/>
                <a:gd name="T45" fmla="*/ 8 h 156"/>
                <a:gd name="T46" fmla="*/ 131 w 208"/>
                <a:gd name="T47" fmla="*/ 28 h 156"/>
                <a:gd name="T48" fmla="*/ 133 w 208"/>
                <a:gd name="T49" fmla="*/ 32 h 156"/>
                <a:gd name="T50" fmla="*/ 192 w 208"/>
                <a:gd name="T51" fmla="*/ 32 h 156"/>
                <a:gd name="T52" fmla="*/ 200 w 208"/>
                <a:gd name="T53" fmla="*/ 40 h 156"/>
                <a:gd name="T54" fmla="*/ 200 w 208"/>
                <a:gd name="T55" fmla="*/ 140 h 156"/>
                <a:gd name="T56" fmla="*/ 20 w 208"/>
                <a:gd name="T57" fmla="*/ 20 h 156"/>
                <a:gd name="T58" fmla="*/ 52 w 208"/>
                <a:gd name="T59" fmla="*/ 20 h 156"/>
                <a:gd name="T60" fmla="*/ 56 w 208"/>
                <a:gd name="T61" fmla="*/ 16 h 156"/>
                <a:gd name="T62" fmla="*/ 52 w 208"/>
                <a:gd name="T63" fmla="*/ 12 h 156"/>
                <a:gd name="T64" fmla="*/ 20 w 208"/>
                <a:gd name="T65" fmla="*/ 12 h 156"/>
                <a:gd name="T66" fmla="*/ 16 w 208"/>
                <a:gd name="T67" fmla="*/ 16 h 156"/>
                <a:gd name="T68" fmla="*/ 20 w 208"/>
                <a:gd name="T69" fmla="*/ 20 h 156"/>
                <a:gd name="T70" fmla="*/ 172 w 208"/>
                <a:gd name="T71" fmla="*/ 47 h 156"/>
                <a:gd name="T72" fmla="*/ 161 w 208"/>
                <a:gd name="T73" fmla="*/ 59 h 156"/>
                <a:gd name="T74" fmla="*/ 172 w 208"/>
                <a:gd name="T75" fmla="*/ 71 h 156"/>
                <a:gd name="T76" fmla="*/ 184 w 208"/>
                <a:gd name="T77" fmla="*/ 59 h 156"/>
                <a:gd name="T78" fmla="*/ 172 w 208"/>
                <a:gd name="T79" fmla="*/ 47 h 156"/>
                <a:gd name="T80" fmla="*/ 172 w 208"/>
                <a:gd name="T81" fmla="*/ 63 h 156"/>
                <a:gd name="T82" fmla="*/ 169 w 208"/>
                <a:gd name="T83" fmla="*/ 59 h 156"/>
                <a:gd name="T84" fmla="*/ 172 w 208"/>
                <a:gd name="T85" fmla="*/ 55 h 156"/>
                <a:gd name="T86" fmla="*/ 176 w 208"/>
                <a:gd name="T87" fmla="*/ 59 h 156"/>
                <a:gd name="T88" fmla="*/ 172 w 208"/>
                <a:gd name="T89" fmla="*/ 63 h 156"/>
                <a:gd name="T90" fmla="*/ 99 w 208"/>
                <a:gd name="T91" fmla="*/ 39 h 156"/>
                <a:gd name="T92" fmla="*/ 48 w 208"/>
                <a:gd name="T93" fmla="*/ 89 h 156"/>
                <a:gd name="T94" fmla="*/ 99 w 208"/>
                <a:gd name="T95" fmla="*/ 140 h 156"/>
                <a:gd name="T96" fmla="*/ 150 w 208"/>
                <a:gd name="T97" fmla="*/ 89 h 156"/>
                <a:gd name="T98" fmla="*/ 99 w 208"/>
                <a:gd name="T99" fmla="*/ 39 h 156"/>
                <a:gd name="T100" fmla="*/ 99 w 208"/>
                <a:gd name="T101" fmla="*/ 132 h 156"/>
                <a:gd name="T102" fmla="*/ 56 w 208"/>
                <a:gd name="T103" fmla="*/ 89 h 156"/>
                <a:gd name="T104" fmla="*/ 99 w 208"/>
                <a:gd name="T105" fmla="*/ 47 h 156"/>
                <a:gd name="T106" fmla="*/ 142 w 208"/>
                <a:gd name="T107" fmla="*/ 89 h 156"/>
                <a:gd name="T108" fmla="*/ 99 w 208"/>
                <a:gd name="T109" fmla="*/ 13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156">
                  <a:moveTo>
                    <a:pt x="192" y="24"/>
                  </a:moveTo>
                  <a:cubicBezTo>
                    <a:pt x="138" y="24"/>
                    <a:pt x="138" y="24"/>
                    <a:pt x="138" y="24"/>
                  </a:cubicBezTo>
                  <a:cubicBezTo>
                    <a:pt x="124" y="0"/>
                    <a:pt x="124" y="0"/>
                    <a:pt x="124" y="0"/>
                  </a:cubicBezTo>
                  <a:cubicBezTo>
                    <a:pt x="80" y="0"/>
                    <a:pt x="80" y="0"/>
                    <a:pt x="80" y="0"/>
                  </a:cubicBezTo>
                  <a:cubicBezTo>
                    <a:pt x="66" y="24"/>
                    <a:pt x="66" y="24"/>
                    <a:pt x="66" y="24"/>
                  </a:cubicBezTo>
                  <a:cubicBezTo>
                    <a:pt x="16" y="24"/>
                    <a:pt x="16" y="24"/>
                    <a:pt x="16" y="24"/>
                  </a:cubicBezTo>
                  <a:cubicBezTo>
                    <a:pt x="7" y="24"/>
                    <a:pt x="0" y="31"/>
                    <a:pt x="0" y="40"/>
                  </a:cubicBezTo>
                  <a:cubicBezTo>
                    <a:pt x="0" y="140"/>
                    <a:pt x="0" y="140"/>
                    <a:pt x="0" y="140"/>
                  </a:cubicBezTo>
                  <a:cubicBezTo>
                    <a:pt x="0" y="149"/>
                    <a:pt x="7" y="156"/>
                    <a:pt x="16" y="156"/>
                  </a:cubicBezTo>
                  <a:cubicBezTo>
                    <a:pt x="192" y="156"/>
                    <a:pt x="192" y="156"/>
                    <a:pt x="192" y="156"/>
                  </a:cubicBezTo>
                  <a:cubicBezTo>
                    <a:pt x="201" y="156"/>
                    <a:pt x="208" y="149"/>
                    <a:pt x="208" y="140"/>
                  </a:cubicBezTo>
                  <a:cubicBezTo>
                    <a:pt x="208" y="40"/>
                    <a:pt x="208" y="40"/>
                    <a:pt x="208" y="40"/>
                  </a:cubicBezTo>
                  <a:cubicBezTo>
                    <a:pt x="208" y="31"/>
                    <a:pt x="201" y="24"/>
                    <a:pt x="192" y="24"/>
                  </a:cubicBezTo>
                  <a:close/>
                  <a:moveTo>
                    <a:pt x="200" y="140"/>
                  </a:moveTo>
                  <a:cubicBezTo>
                    <a:pt x="200" y="144"/>
                    <a:pt x="196" y="148"/>
                    <a:pt x="192" y="148"/>
                  </a:cubicBezTo>
                  <a:cubicBezTo>
                    <a:pt x="16" y="148"/>
                    <a:pt x="16" y="148"/>
                    <a:pt x="16" y="148"/>
                  </a:cubicBezTo>
                  <a:cubicBezTo>
                    <a:pt x="12" y="148"/>
                    <a:pt x="8" y="144"/>
                    <a:pt x="8" y="140"/>
                  </a:cubicBezTo>
                  <a:cubicBezTo>
                    <a:pt x="8" y="40"/>
                    <a:pt x="8" y="40"/>
                    <a:pt x="8" y="40"/>
                  </a:cubicBezTo>
                  <a:cubicBezTo>
                    <a:pt x="8" y="36"/>
                    <a:pt x="12" y="32"/>
                    <a:pt x="16" y="32"/>
                  </a:cubicBezTo>
                  <a:cubicBezTo>
                    <a:pt x="71" y="32"/>
                    <a:pt x="71" y="32"/>
                    <a:pt x="71" y="32"/>
                  </a:cubicBezTo>
                  <a:cubicBezTo>
                    <a:pt x="73" y="28"/>
                    <a:pt x="73" y="28"/>
                    <a:pt x="73" y="28"/>
                  </a:cubicBezTo>
                  <a:cubicBezTo>
                    <a:pt x="85" y="8"/>
                    <a:pt x="85" y="8"/>
                    <a:pt x="85" y="8"/>
                  </a:cubicBezTo>
                  <a:cubicBezTo>
                    <a:pt x="120" y="8"/>
                    <a:pt x="120" y="8"/>
                    <a:pt x="120" y="8"/>
                  </a:cubicBezTo>
                  <a:cubicBezTo>
                    <a:pt x="131" y="28"/>
                    <a:pt x="131" y="28"/>
                    <a:pt x="131" y="28"/>
                  </a:cubicBezTo>
                  <a:cubicBezTo>
                    <a:pt x="133" y="32"/>
                    <a:pt x="133" y="32"/>
                    <a:pt x="133" y="32"/>
                  </a:cubicBezTo>
                  <a:cubicBezTo>
                    <a:pt x="192" y="32"/>
                    <a:pt x="192" y="32"/>
                    <a:pt x="192" y="32"/>
                  </a:cubicBezTo>
                  <a:cubicBezTo>
                    <a:pt x="196" y="32"/>
                    <a:pt x="200" y="36"/>
                    <a:pt x="200" y="40"/>
                  </a:cubicBezTo>
                  <a:lnTo>
                    <a:pt x="200" y="140"/>
                  </a:lnTo>
                  <a:close/>
                  <a:moveTo>
                    <a:pt x="20" y="20"/>
                  </a:moveTo>
                  <a:cubicBezTo>
                    <a:pt x="52" y="20"/>
                    <a:pt x="52" y="20"/>
                    <a:pt x="52" y="20"/>
                  </a:cubicBezTo>
                  <a:cubicBezTo>
                    <a:pt x="54" y="20"/>
                    <a:pt x="56" y="18"/>
                    <a:pt x="56" y="16"/>
                  </a:cubicBezTo>
                  <a:cubicBezTo>
                    <a:pt x="56" y="14"/>
                    <a:pt x="54" y="12"/>
                    <a:pt x="52" y="12"/>
                  </a:cubicBezTo>
                  <a:cubicBezTo>
                    <a:pt x="20" y="12"/>
                    <a:pt x="20" y="12"/>
                    <a:pt x="20" y="12"/>
                  </a:cubicBezTo>
                  <a:cubicBezTo>
                    <a:pt x="18" y="12"/>
                    <a:pt x="16" y="14"/>
                    <a:pt x="16" y="16"/>
                  </a:cubicBezTo>
                  <a:cubicBezTo>
                    <a:pt x="16" y="18"/>
                    <a:pt x="18" y="20"/>
                    <a:pt x="20" y="20"/>
                  </a:cubicBezTo>
                  <a:close/>
                  <a:moveTo>
                    <a:pt x="172" y="47"/>
                  </a:moveTo>
                  <a:cubicBezTo>
                    <a:pt x="166" y="47"/>
                    <a:pt x="161" y="53"/>
                    <a:pt x="161" y="59"/>
                  </a:cubicBezTo>
                  <a:cubicBezTo>
                    <a:pt x="161" y="65"/>
                    <a:pt x="166" y="71"/>
                    <a:pt x="172" y="71"/>
                  </a:cubicBezTo>
                  <a:cubicBezTo>
                    <a:pt x="179" y="71"/>
                    <a:pt x="184" y="65"/>
                    <a:pt x="184" y="59"/>
                  </a:cubicBezTo>
                  <a:cubicBezTo>
                    <a:pt x="184" y="53"/>
                    <a:pt x="179" y="47"/>
                    <a:pt x="172" y="47"/>
                  </a:cubicBezTo>
                  <a:close/>
                  <a:moveTo>
                    <a:pt x="172" y="63"/>
                  </a:moveTo>
                  <a:cubicBezTo>
                    <a:pt x="170" y="63"/>
                    <a:pt x="169" y="61"/>
                    <a:pt x="169" y="59"/>
                  </a:cubicBezTo>
                  <a:cubicBezTo>
                    <a:pt x="169" y="57"/>
                    <a:pt x="170" y="55"/>
                    <a:pt x="172" y="55"/>
                  </a:cubicBezTo>
                  <a:cubicBezTo>
                    <a:pt x="174" y="55"/>
                    <a:pt x="176" y="57"/>
                    <a:pt x="176" y="59"/>
                  </a:cubicBezTo>
                  <a:cubicBezTo>
                    <a:pt x="176" y="61"/>
                    <a:pt x="174" y="63"/>
                    <a:pt x="172" y="63"/>
                  </a:cubicBezTo>
                  <a:close/>
                  <a:moveTo>
                    <a:pt x="99" y="39"/>
                  </a:moveTo>
                  <a:cubicBezTo>
                    <a:pt x="71" y="39"/>
                    <a:pt x="48" y="61"/>
                    <a:pt x="48" y="89"/>
                  </a:cubicBezTo>
                  <a:cubicBezTo>
                    <a:pt x="48" y="117"/>
                    <a:pt x="71" y="140"/>
                    <a:pt x="99" y="140"/>
                  </a:cubicBezTo>
                  <a:cubicBezTo>
                    <a:pt x="127" y="140"/>
                    <a:pt x="150" y="117"/>
                    <a:pt x="150" y="89"/>
                  </a:cubicBezTo>
                  <a:cubicBezTo>
                    <a:pt x="150" y="61"/>
                    <a:pt x="127" y="39"/>
                    <a:pt x="99" y="39"/>
                  </a:cubicBezTo>
                  <a:close/>
                  <a:moveTo>
                    <a:pt x="99" y="132"/>
                  </a:moveTo>
                  <a:cubicBezTo>
                    <a:pt x="75" y="132"/>
                    <a:pt x="56" y="113"/>
                    <a:pt x="56" y="89"/>
                  </a:cubicBezTo>
                  <a:cubicBezTo>
                    <a:pt x="56" y="66"/>
                    <a:pt x="75" y="47"/>
                    <a:pt x="99" y="47"/>
                  </a:cubicBezTo>
                  <a:cubicBezTo>
                    <a:pt x="123" y="47"/>
                    <a:pt x="142" y="66"/>
                    <a:pt x="142" y="89"/>
                  </a:cubicBezTo>
                  <a:cubicBezTo>
                    <a:pt x="142" y="113"/>
                    <a:pt x="123" y="132"/>
                    <a:pt x="99" y="132"/>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grpSp>
      <p:grpSp>
        <p:nvGrpSpPr>
          <p:cNvPr id="12" name="Group 6">
            <a:extLst>
              <a:ext uri="{FF2B5EF4-FFF2-40B4-BE49-F238E27FC236}">
                <a16:creationId xmlns:a16="http://schemas.microsoft.com/office/drawing/2014/main" id="{9413BC4F-1317-401D-B689-D5B24B32B63B}"/>
              </a:ext>
            </a:extLst>
          </p:cNvPr>
          <p:cNvGrpSpPr/>
          <p:nvPr/>
        </p:nvGrpSpPr>
        <p:grpSpPr>
          <a:xfrm>
            <a:off x="4838561" y="1616725"/>
            <a:ext cx="1783205" cy="3745644"/>
            <a:chOff x="9894213" y="2190278"/>
            <a:chExt cx="1783437" cy="3746132"/>
          </a:xfrm>
        </p:grpSpPr>
        <p:sp>
          <p:nvSpPr>
            <p:cNvPr id="13" name="Freeform: Shape 4">
              <a:extLst>
                <a:ext uri="{FF2B5EF4-FFF2-40B4-BE49-F238E27FC236}">
                  <a16:creationId xmlns:a16="http://schemas.microsoft.com/office/drawing/2014/main" id="{269102EE-12D3-4AA6-AED3-C11701A5A844}"/>
                </a:ext>
              </a:extLst>
            </p:cNvPr>
            <p:cNvSpPr/>
            <p:nvPr/>
          </p:nvSpPr>
          <p:spPr>
            <a:xfrm flipH="1">
              <a:off x="9894213" y="2190278"/>
              <a:ext cx="1783437" cy="374613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gradFill flip="none" rotWithShape="1">
              <a:gsLst>
                <a:gs pos="0">
                  <a:schemeClr val="accent2"/>
                </a:gs>
                <a:gs pos="100000">
                  <a:schemeClr val="accent1"/>
                </a:gs>
              </a:gsLst>
              <a:lin ang="16200000" scaled="1"/>
              <a:tileRect/>
            </a:gradFill>
            <a:effectLst>
              <a:outerShdw blurRad="76200" dir="13500000" sy="23000" kx="1200000" algn="br" rotWithShape="0">
                <a:prstClr val="black">
                  <a:alpha val="2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2696" tIns="793672" rIns="412697" bIns="793671" numCol="1" spcCol="1270" anchor="ctr" anchorCtr="0">
              <a:noAutofit/>
            </a:bodyPr>
            <a:lstStyle/>
            <a:p>
              <a:pPr algn="ctr" defTabSz="2888961">
                <a:lnSpc>
                  <a:spcPct val="90000"/>
                </a:lnSpc>
                <a:spcBef>
                  <a:spcPct val="0"/>
                </a:spcBef>
                <a:spcAft>
                  <a:spcPct val="35000"/>
                </a:spcAft>
              </a:pPr>
              <a:r>
                <a:rPr lang="en-US" sz="6499">
                  <a:cs typeface="+mn-ea"/>
                  <a:sym typeface="+mn-lt"/>
                </a:rPr>
                <a:t> </a:t>
              </a:r>
            </a:p>
          </p:txBody>
        </p:sp>
        <p:sp>
          <p:nvSpPr>
            <p:cNvPr id="14" name="Rectangle 14">
              <a:extLst>
                <a:ext uri="{FF2B5EF4-FFF2-40B4-BE49-F238E27FC236}">
                  <a16:creationId xmlns:a16="http://schemas.microsoft.com/office/drawing/2014/main" id="{0FA80081-1FE1-47B8-B4BF-842BA561B755}"/>
                </a:ext>
              </a:extLst>
            </p:cNvPr>
            <p:cNvSpPr/>
            <p:nvPr/>
          </p:nvSpPr>
          <p:spPr>
            <a:xfrm>
              <a:off x="9985135" y="4124628"/>
              <a:ext cx="1601592" cy="757130"/>
            </a:xfrm>
            <a:prstGeom prst="rect">
              <a:avLst/>
            </a:prstGeom>
          </p:spPr>
          <p:txBody>
            <a:bodyPr wrap="square">
              <a:spAutoFit/>
            </a:bodyPr>
            <a:lstStyle/>
            <a:p>
              <a:pPr algn="ctr">
                <a:lnSpc>
                  <a:spcPct val="120000"/>
                </a:lnSpc>
              </a:pPr>
              <a:r>
                <a:rPr lang="en-US" sz="1200" dirty="0" err="1">
                  <a:solidFill>
                    <a:schemeClr val="bg1"/>
                  </a:solidFill>
                  <a:cs typeface="+mn-ea"/>
                  <a:sym typeface="+mn-lt"/>
                </a:rPr>
                <a:t>Ut</a:t>
              </a:r>
              <a:r>
                <a:rPr lang="en-US" sz="1200" dirty="0">
                  <a:solidFill>
                    <a:schemeClr val="bg1"/>
                  </a:solidFill>
                  <a:cs typeface="+mn-ea"/>
                  <a:sym typeface="+mn-lt"/>
                </a:rPr>
                <a:t> </a:t>
              </a:r>
              <a:r>
                <a:rPr lang="en-US" sz="1200" dirty="0" err="1">
                  <a:solidFill>
                    <a:schemeClr val="bg1"/>
                  </a:solidFill>
                  <a:cs typeface="+mn-ea"/>
                  <a:sym typeface="+mn-lt"/>
                </a:rPr>
                <a:t>wisi</a:t>
              </a:r>
              <a:r>
                <a:rPr lang="en-US" sz="1200" dirty="0">
                  <a:solidFill>
                    <a:schemeClr val="bg1"/>
                  </a:solidFill>
                  <a:cs typeface="+mn-ea"/>
                  <a:sym typeface="+mn-lt"/>
                </a:rPr>
                <a:t> </a:t>
              </a:r>
              <a:r>
                <a:rPr lang="en-US" sz="1200" dirty="0" err="1">
                  <a:solidFill>
                    <a:schemeClr val="bg1"/>
                  </a:solidFill>
                  <a:cs typeface="+mn-ea"/>
                  <a:sym typeface="+mn-lt"/>
                </a:rPr>
                <a:t>enim</a:t>
              </a:r>
              <a:r>
                <a:rPr lang="en-US" sz="1200" dirty="0">
                  <a:solidFill>
                    <a:schemeClr val="bg1"/>
                  </a:solidFill>
                  <a:cs typeface="+mn-ea"/>
                  <a:sym typeface="+mn-lt"/>
                </a:rPr>
                <a:t> ad minim </a:t>
              </a:r>
              <a:r>
                <a:rPr lang="en-US" sz="1200" dirty="0" err="1">
                  <a:solidFill>
                    <a:schemeClr val="bg1"/>
                  </a:solidFill>
                  <a:cs typeface="+mn-ea"/>
                  <a:sym typeface="+mn-lt"/>
                </a:rPr>
                <a:t>veniam</a:t>
              </a:r>
              <a:r>
                <a:rPr lang="en-US" sz="1200" dirty="0">
                  <a:solidFill>
                    <a:schemeClr val="bg1"/>
                  </a:solidFill>
                  <a:cs typeface="+mn-ea"/>
                  <a:sym typeface="+mn-lt"/>
                </a:rPr>
                <a:t>, </a:t>
              </a:r>
              <a:r>
                <a:rPr lang="en-US" sz="1200" dirty="0" err="1">
                  <a:solidFill>
                    <a:schemeClr val="bg1"/>
                  </a:solidFill>
                  <a:cs typeface="+mn-ea"/>
                  <a:sym typeface="+mn-lt"/>
                </a:rPr>
                <a:t>quis</a:t>
              </a:r>
              <a:r>
                <a:rPr lang="en-US" sz="1200" dirty="0">
                  <a:solidFill>
                    <a:schemeClr val="bg1"/>
                  </a:solidFill>
                  <a:cs typeface="+mn-ea"/>
                  <a:sym typeface="+mn-lt"/>
                </a:rPr>
                <a:t> </a:t>
              </a:r>
              <a:r>
                <a:rPr lang="en-US" sz="1200" dirty="0" err="1">
                  <a:solidFill>
                    <a:schemeClr val="bg1"/>
                  </a:solidFill>
                  <a:cs typeface="+mn-ea"/>
                  <a:sym typeface="+mn-lt"/>
                </a:rPr>
                <a:t>nostrud</a:t>
              </a:r>
              <a:r>
                <a:rPr lang="en-US" sz="1200" dirty="0">
                  <a:solidFill>
                    <a:schemeClr val="bg1"/>
                  </a:solidFill>
                  <a:cs typeface="+mn-ea"/>
                  <a:sym typeface="+mn-lt"/>
                </a:rPr>
                <a:t> </a:t>
              </a:r>
              <a:r>
                <a:rPr lang="en-US" sz="1200" dirty="0" err="1">
                  <a:solidFill>
                    <a:schemeClr val="bg1"/>
                  </a:solidFill>
                  <a:cs typeface="+mn-ea"/>
                  <a:sym typeface="+mn-lt"/>
                </a:rPr>
                <a:t>exerci</a:t>
              </a:r>
              <a:r>
                <a:rPr lang="en-US" sz="1200" dirty="0">
                  <a:solidFill>
                    <a:schemeClr val="bg1"/>
                  </a:solidFill>
                  <a:cs typeface="+mn-ea"/>
                  <a:sym typeface="+mn-lt"/>
                </a:rPr>
                <a:t> </a:t>
              </a:r>
              <a:r>
                <a:rPr lang="en-US" sz="1200" dirty="0" err="1">
                  <a:solidFill>
                    <a:schemeClr val="bg1"/>
                  </a:solidFill>
                  <a:cs typeface="+mn-ea"/>
                  <a:sym typeface="+mn-lt"/>
                </a:rPr>
                <a:t>tation</a:t>
              </a:r>
              <a:endParaRPr lang="en-US" sz="1200" dirty="0">
                <a:solidFill>
                  <a:schemeClr val="bg1"/>
                </a:solidFill>
                <a:cs typeface="+mn-ea"/>
                <a:sym typeface="+mn-lt"/>
              </a:endParaRPr>
            </a:p>
          </p:txBody>
        </p:sp>
        <p:sp>
          <p:nvSpPr>
            <p:cNvPr id="15" name="TextBox 33">
              <a:extLst>
                <a:ext uri="{FF2B5EF4-FFF2-40B4-BE49-F238E27FC236}">
                  <a16:creationId xmlns:a16="http://schemas.microsoft.com/office/drawing/2014/main" id="{16196DCC-8AC9-4AD4-9BC8-FBF9D29FCC17}"/>
                </a:ext>
              </a:extLst>
            </p:cNvPr>
            <p:cNvSpPr txBox="1"/>
            <p:nvPr/>
          </p:nvSpPr>
          <p:spPr>
            <a:xfrm>
              <a:off x="9955189" y="3822559"/>
              <a:ext cx="1661481" cy="338554"/>
            </a:xfrm>
            <a:prstGeom prst="rect">
              <a:avLst/>
            </a:prstGeom>
            <a:noFill/>
          </p:spPr>
          <p:txBody>
            <a:bodyPr wrap="square" lIns="91428" tIns="45714" rIns="91428" bIns="45714" rtlCol="0">
              <a:spAutoFit/>
            </a:bodyPr>
            <a:lstStyle/>
            <a:p>
              <a:pPr algn="ctr"/>
              <a:r>
                <a:rPr lang="zh-CN" altLang="en-US" sz="1600" b="1" dirty="0">
                  <a:solidFill>
                    <a:schemeClr val="bg1"/>
                  </a:solidFill>
                  <a:cs typeface="+mn-ea"/>
                  <a:sym typeface="+mn-lt"/>
                </a:rPr>
                <a:t>营 销</a:t>
              </a:r>
              <a:r>
                <a:rPr lang="id-ID" altLang="zh-CN" sz="1600" b="1" dirty="0">
                  <a:solidFill>
                    <a:schemeClr val="bg1"/>
                  </a:solidFill>
                  <a:cs typeface="+mn-ea"/>
                  <a:sym typeface="+mn-lt"/>
                </a:rPr>
                <a:t> </a:t>
              </a:r>
              <a:r>
                <a:rPr lang="zh-CN" altLang="en-US" sz="1600" b="1" dirty="0">
                  <a:solidFill>
                    <a:schemeClr val="bg1"/>
                  </a:solidFill>
                  <a:cs typeface="+mn-ea"/>
                  <a:sym typeface="+mn-lt"/>
                </a:rPr>
                <a:t>策 略</a:t>
              </a:r>
              <a:endParaRPr lang="id-ID" altLang="zh-CN" sz="1600" b="1" dirty="0">
                <a:solidFill>
                  <a:schemeClr val="bg1"/>
                </a:solidFill>
                <a:cs typeface="+mn-ea"/>
                <a:sym typeface="+mn-lt"/>
              </a:endParaRPr>
            </a:p>
          </p:txBody>
        </p:sp>
        <p:sp>
          <p:nvSpPr>
            <p:cNvPr id="16" name="Freeform 54">
              <a:extLst>
                <a:ext uri="{FF2B5EF4-FFF2-40B4-BE49-F238E27FC236}">
                  <a16:creationId xmlns:a16="http://schemas.microsoft.com/office/drawing/2014/main" id="{F972E195-DAFC-4EEA-B135-829315C537BE}"/>
                </a:ext>
              </a:extLst>
            </p:cNvPr>
            <p:cNvSpPr>
              <a:spLocks noEditPoints="1"/>
            </p:cNvSpPr>
            <p:nvPr/>
          </p:nvSpPr>
          <p:spPr bwMode="auto">
            <a:xfrm>
              <a:off x="10602326" y="3318835"/>
              <a:ext cx="367206" cy="36720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7 w 200"/>
                <a:gd name="T35" fmla="*/ 146 h 200"/>
                <a:gd name="T36" fmla="*/ 8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1 w 200"/>
                <a:gd name="T59" fmla="*/ 158 h 200"/>
                <a:gd name="T60" fmla="*/ 148 w 200"/>
                <a:gd name="T61" fmla="*/ 104 h 200"/>
                <a:gd name="T62" fmla="*/ 143 w 200"/>
                <a:gd name="T63" fmla="*/ 53 h 200"/>
                <a:gd name="T64" fmla="*/ 192 w 200"/>
                <a:gd name="T65" fmla="*/ 96 h 200"/>
                <a:gd name="T66" fmla="*/ 166 w 200"/>
                <a:gd name="T67" fmla="*/ 35 h 200"/>
                <a:gd name="T68" fmla="*/ 121 w 200"/>
                <a:gd name="T69" fmla="*/ 10 h 200"/>
                <a:gd name="T70" fmla="*/ 78 w 200"/>
                <a:gd name="T71" fmla="*/ 10 h 200"/>
                <a:gd name="T72" fmla="*/ 34 w 200"/>
                <a:gd name="T73" fmla="*/ 35 h 200"/>
                <a:gd name="T74" fmla="*/ 34 w 200"/>
                <a:gd name="T75" fmla="*/ 164 h 200"/>
                <a:gd name="T76" fmla="*/ 78 w 200"/>
                <a:gd name="T77" fmla="*/ 189 h 200"/>
                <a:gd name="T78" fmla="*/ 121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5" y="200"/>
                    <a:pt x="200" y="155"/>
                    <a:pt x="200" y="100"/>
                  </a:cubicBezTo>
                  <a:cubicBezTo>
                    <a:pt x="200" y="44"/>
                    <a:pt x="155"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3" y="50"/>
                    <a:pt x="114" y="51"/>
                    <a:pt x="104" y="51"/>
                  </a:cubicBezTo>
                  <a:close/>
                  <a:moveTo>
                    <a:pt x="96" y="8"/>
                  </a:moveTo>
                  <a:cubicBezTo>
                    <a:pt x="96" y="51"/>
                    <a:pt x="96" y="51"/>
                    <a:pt x="96" y="51"/>
                  </a:cubicBezTo>
                  <a:cubicBezTo>
                    <a:pt x="86" y="51"/>
                    <a:pt x="76" y="50"/>
                    <a:pt x="67" y="48"/>
                  </a:cubicBezTo>
                  <a:cubicBezTo>
                    <a:pt x="74" y="25"/>
                    <a:pt x="85" y="11"/>
                    <a:pt x="96" y="8"/>
                  </a:cubicBezTo>
                  <a:close/>
                  <a:moveTo>
                    <a:pt x="96" y="59"/>
                  </a:moveTo>
                  <a:cubicBezTo>
                    <a:pt x="96" y="96"/>
                    <a:pt x="96" y="96"/>
                    <a:pt x="96" y="96"/>
                  </a:cubicBezTo>
                  <a:cubicBezTo>
                    <a:pt x="60" y="96"/>
                    <a:pt x="60" y="96"/>
                    <a:pt x="60" y="96"/>
                  </a:cubicBezTo>
                  <a:cubicBezTo>
                    <a:pt x="60" y="81"/>
                    <a:pt x="62" y="67"/>
                    <a:pt x="65" y="55"/>
                  </a:cubicBezTo>
                  <a:cubicBezTo>
                    <a:pt x="75" y="58"/>
                    <a:pt x="85" y="59"/>
                    <a:pt x="96" y="59"/>
                  </a:cubicBezTo>
                  <a:close/>
                  <a:moveTo>
                    <a:pt x="52" y="96"/>
                  </a:moveTo>
                  <a:cubicBezTo>
                    <a:pt x="8" y="96"/>
                    <a:pt x="8" y="96"/>
                    <a:pt x="8" y="96"/>
                  </a:cubicBezTo>
                  <a:cubicBezTo>
                    <a:pt x="9" y="75"/>
                    <a:pt x="17" y="56"/>
                    <a:pt x="29" y="41"/>
                  </a:cubicBezTo>
                  <a:cubicBezTo>
                    <a:pt x="38" y="46"/>
                    <a:pt x="47" y="50"/>
                    <a:pt x="57" y="53"/>
                  </a:cubicBezTo>
                  <a:cubicBezTo>
                    <a:pt x="54" y="66"/>
                    <a:pt x="52" y="80"/>
                    <a:pt x="52" y="96"/>
                  </a:cubicBezTo>
                  <a:close/>
                  <a:moveTo>
                    <a:pt x="52" y="104"/>
                  </a:moveTo>
                  <a:cubicBezTo>
                    <a:pt x="52" y="119"/>
                    <a:pt x="54" y="133"/>
                    <a:pt x="57" y="146"/>
                  </a:cubicBezTo>
                  <a:cubicBezTo>
                    <a:pt x="47" y="149"/>
                    <a:pt x="38" y="153"/>
                    <a:pt x="29" y="158"/>
                  </a:cubicBezTo>
                  <a:cubicBezTo>
                    <a:pt x="17" y="143"/>
                    <a:pt x="9" y="124"/>
                    <a:pt x="8" y="104"/>
                  </a:cubicBezTo>
                  <a:lnTo>
                    <a:pt x="52" y="104"/>
                  </a:lnTo>
                  <a:close/>
                  <a:moveTo>
                    <a:pt x="60" y="104"/>
                  </a:moveTo>
                  <a:cubicBezTo>
                    <a:pt x="96" y="104"/>
                    <a:pt x="96" y="104"/>
                    <a:pt x="96" y="104"/>
                  </a:cubicBezTo>
                  <a:cubicBezTo>
                    <a:pt x="96" y="140"/>
                    <a:pt x="96" y="140"/>
                    <a:pt x="96" y="140"/>
                  </a:cubicBezTo>
                  <a:cubicBezTo>
                    <a:pt x="85" y="140"/>
                    <a:pt x="75" y="141"/>
                    <a:pt x="65" y="144"/>
                  </a:cubicBezTo>
                  <a:cubicBezTo>
                    <a:pt x="62" y="132"/>
                    <a:pt x="60" y="118"/>
                    <a:pt x="60" y="104"/>
                  </a:cubicBezTo>
                  <a:close/>
                  <a:moveTo>
                    <a:pt x="96" y="148"/>
                  </a:moveTo>
                  <a:cubicBezTo>
                    <a:pt x="96" y="191"/>
                    <a:pt x="96" y="191"/>
                    <a:pt x="96" y="191"/>
                  </a:cubicBezTo>
                  <a:cubicBezTo>
                    <a:pt x="85" y="188"/>
                    <a:pt x="74" y="174"/>
                    <a:pt x="67" y="152"/>
                  </a:cubicBezTo>
                  <a:cubicBezTo>
                    <a:pt x="76" y="149"/>
                    <a:pt x="86" y="148"/>
                    <a:pt x="96" y="148"/>
                  </a:cubicBezTo>
                  <a:close/>
                  <a:moveTo>
                    <a:pt x="104" y="191"/>
                  </a:moveTo>
                  <a:cubicBezTo>
                    <a:pt x="104" y="148"/>
                    <a:pt x="104" y="148"/>
                    <a:pt x="104" y="148"/>
                  </a:cubicBezTo>
                  <a:cubicBezTo>
                    <a:pt x="114" y="148"/>
                    <a:pt x="123"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3" y="143"/>
                    <a:pt x="171" y="158"/>
                  </a:cubicBezTo>
                  <a:cubicBezTo>
                    <a:pt x="162" y="153"/>
                    <a:pt x="153" y="149"/>
                    <a:pt x="143" y="146"/>
                  </a:cubicBezTo>
                  <a:cubicBezTo>
                    <a:pt x="146" y="133"/>
                    <a:pt x="148" y="119"/>
                    <a:pt x="148" y="104"/>
                  </a:cubicBezTo>
                  <a:close/>
                  <a:moveTo>
                    <a:pt x="148" y="96"/>
                  </a:moveTo>
                  <a:cubicBezTo>
                    <a:pt x="148" y="80"/>
                    <a:pt x="146" y="66"/>
                    <a:pt x="143" y="53"/>
                  </a:cubicBezTo>
                  <a:cubicBezTo>
                    <a:pt x="153" y="50"/>
                    <a:pt x="162" y="46"/>
                    <a:pt x="171" y="41"/>
                  </a:cubicBezTo>
                  <a:cubicBezTo>
                    <a:pt x="183" y="56"/>
                    <a:pt x="191" y="75"/>
                    <a:pt x="192" y="96"/>
                  </a:cubicBezTo>
                  <a:lnTo>
                    <a:pt x="148" y="96"/>
                  </a:lnTo>
                  <a:close/>
                  <a:moveTo>
                    <a:pt x="166" y="35"/>
                  </a:moveTo>
                  <a:cubicBezTo>
                    <a:pt x="158" y="39"/>
                    <a:pt x="149" y="43"/>
                    <a:pt x="140" y="46"/>
                  </a:cubicBezTo>
                  <a:cubicBezTo>
                    <a:pt x="136" y="30"/>
                    <a:pt x="129" y="18"/>
                    <a:pt x="121" y="10"/>
                  </a:cubicBezTo>
                  <a:cubicBezTo>
                    <a:pt x="138" y="14"/>
                    <a:pt x="154" y="23"/>
                    <a:pt x="166" y="35"/>
                  </a:cubicBezTo>
                  <a:close/>
                  <a:moveTo>
                    <a:pt x="78" y="10"/>
                  </a:moveTo>
                  <a:cubicBezTo>
                    <a:pt x="71" y="18"/>
                    <a:pt x="64" y="30"/>
                    <a:pt x="59" y="45"/>
                  </a:cubicBezTo>
                  <a:cubicBezTo>
                    <a:pt x="51" y="43"/>
                    <a:pt x="42" y="39"/>
                    <a:pt x="34" y="35"/>
                  </a:cubicBezTo>
                  <a:cubicBezTo>
                    <a:pt x="46" y="23"/>
                    <a:pt x="61" y="14"/>
                    <a:pt x="78" y="10"/>
                  </a:cubicBezTo>
                  <a:close/>
                  <a:moveTo>
                    <a:pt x="34" y="164"/>
                  </a:moveTo>
                  <a:cubicBezTo>
                    <a:pt x="42" y="160"/>
                    <a:pt x="51" y="156"/>
                    <a:pt x="59" y="154"/>
                  </a:cubicBezTo>
                  <a:cubicBezTo>
                    <a:pt x="64" y="169"/>
                    <a:pt x="71" y="181"/>
                    <a:pt x="78" y="189"/>
                  </a:cubicBezTo>
                  <a:cubicBezTo>
                    <a:pt x="61" y="185"/>
                    <a:pt x="46" y="176"/>
                    <a:pt x="34" y="164"/>
                  </a:cubicBezTo>
                  <a:close/>
                  <a:moveTo>
                    <a:pt x="121" y="189"/>
                  </a:moveTo>
                  <a:cubicBezTo>
                    <a:pt x="129" y="181"/>
                    <a:pt x="136" y="169"/>
                    <a:pt x="140" y="154"/>
                  </a:cubicBezTo>
                  <a:cubicBezTo>
                    <a:pt x="149" y="156"/>
                    <a:pt x="158" y="160"/>
                    <a:pt x="166" y="164"/>
                  </a:cubicBezTo>
                  <a:cubicBezTo>
                    <a:pt x="154" y="176"/>
                    <a:pt x="138" y="185"/>
                    <a:pt x="121" y="189"/>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grpSp>
      <p:sp>
        <p:nvSpPr>
          <p:cNvPr id="17" name="Rectangle 6">
            <a:extLst>
              <a:ext uri="{FF2B5EF4-FFF2-40B4-BE49-F238E27FC236}">
                <a16:creationId xmlns:a16="http://schemas.microsoft.com/office/drawing/2014/main" id="{59F71C23-8CB9-4C19-AE9B-43DCC398BEB4}"/>
              </a:ext>
            </a:extLst>
          </p:cNvPr>
          <p:cNvSpPr>
            <a:spLocks noChangeArrowheads="1"/>
          </p:cNvSpPr>
          <p:nvPr/>
        </p:nvSpPr>
        <p:spPr bwMode="auto">
          <a:xfrm>
            <a:off x="7169785" y="2387569"/>
            <a:ext cx="4349115" cy="112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ts val="0"/>
              </a:spcBef>
              <a:spcAft>
                <a:spcPts val="0"/>
              </a:spcAft>
              <a:buClr>
                <a:schemeClr val="accent1">
                  <a:lumMod val="75000"/>
                </a:schemeClr>
              </a:buClr>
              <a:buSzPct val="145000"/>
              <a:buFont typeface="Arial" panose="020B0604020202020204"/>
            </a:pPr>
            <a:r>
              <a:rPr lang="zh-CN" altLang="en-US" sz="1000" dirty="0">
                <a:solidFill>
                  <a:schemeClr val="tx1">
                    <a:lumMod val="75000"/>
                    <a:lumOff val="25000"/>
                  </a:schemeClr>
                </a:solidFill>
                <a:cs typeface="+mn-ea"/>
                <a:sym typeface="+mn-lt"/>
              </a:rPr>
              <a:t>标题数字等都可以通过点击和重新输入进行更改，顶部“开始”面板中可以对字体、字号、颜色、行距等进行修改。建议正文</a:t>
            </a:r>
            <a:r>
              <a:rPr lang="en-US" altLang="zh-CN" sz="1000" dirty="0">
                <a:solidFill>
                  <a:schemeClr val="tx1">
                    <a:lumMod val="75000"/>
                    <a:lumOff val="25000"/>
                  </a:schemeClr>
                </a:solidFill>
                <a:cs typeface="+mn-ea"/>
                <a:sym typeface="+mn-lt"/>
              </a:rPr>
              <a:t>8-14</a:t>
            </a:r>
            <a:r>
              <a:rPr lang="zh-CN" altLang="en-US" sz="1000" dirty="0">
                <a:solidFill>
                  <a:schemeClr val="tx1">
                    <a:lumMod val="75000"/>
                    <a:lumOff val="25000"/>
                  </a:schemeClr>
                </a:solidFill>
                <a:cs typeface="+mn-ea"/>
                <a:sym typeface="+mn-lt"/>
              </a:rPr>
              <a:t>号字，</a:t>
            </a:r>
            <a:r>
              <a:rPr lang="en-US" altLang="zh-CN" sz="1000" dirty="0">
                <a:solidFill>
                  <a:schemeClr val="tx1">
                    <a:lumMod val="75000"/>
                    <a:lumOff val="25000"/>
                  </a:schemeClr>
                </a:solidFill>
                <a:cs typeface="+mn-ea"/>
                <a:sym typeface="+mn-lt"/>
              </a:rPr>
              <a:t>1.3</a:t>
            </a:r>
            <a:r>
              <a:rPr lang="zh-CN" altLang="en-US" sz="1000" dirty="0">
                <a:solidFill>
                  <a:schemeClr val="tx1">
                    <a:lumMod val="75000"/>
                    <a:lumOff val="25000"/>
                  </a:schemeClr>
                </a:solidFill>
                <a:cs typeface="+mn-ea"/>
                <a:sym typeface="+mn-lt"/>
              </a:rPr>
              <a:t>倍字间距。标题数字等都可以通过点击和重新输入进行更改，顶部“开始”面板中可以对字体、字号、颜色、行距等进行修改。</a:t>
            </a:r>
          </a:p>
          <a:p>
            <a:pPr algn="l">
              <a:lnSpc>
                <a:spcPct val="150000"/>
              </a:lnSpc>
              <a:spcBef>
                <a:spcPts val="0"/>
              </a:spcBef>
              <a:spcAft>
                <a:spcPts val="0"/>
              </a:spcAft>
              <a:buClr>
                <a:schemeClr val="accent1">
                  <a:lumMod val="75000"/>
                </a:schemeClr>
              </a:buClr>
              <a:buSzPct val="145000"/>
              <a:buFont typeface="Arial" panose="020B0604020202020204"/>
            </a:pPr>
            <a:endParaRPr lang="zh-CN" altLang="en-US" sz="1000" dirty="0">
              <a:solidFill>
                <a:schemeClr val="tx1">
                  <a:lumMod val="75000"/>
                  <a:lumOff val="25000"/>
                </a:schemeClr>
              </a:solidFill>
              <a:cs typeface="+mn-ea"/>
              <a:sym typeface="+mn-lt"/>
            </a:endParaRPr>
          </a:p>
        </p:txBody>
      </p:sp>
      <p:sp>
        <p:nvSpPr>
          <p:cNvPr id="18" name="文本框 119">
            <a:extLst>
              <a:ext uri="{FF2B5EF4-FFF2-40B4-BE49-F238E27FC236}">
                <a16:creationId xmlns:a16="http://schemas.microsoft.com/office/drawing/2014/main" id="{7C9E100C-8772-4E2D-9183-8E30BEB2944A}"/>
              </a:ext>
            </a:extLst>
          </p:cNvPr>
          <p:cNvSpPr txBox="1"/>
          <p:nvPr/>
        </p:nvSpPr>
        <p:spPr>
          <a:xfrm>
            <a:off x="7078113" y="2022478"/>
            <a:ext cx="325605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a:solidFill>
                  <a:schemeClr val="tx1">
                    <a:lumMod val="75000"/>
                    <a:lumOff val="25000"/>
                  </a:schemeClr>
                </a:solidFill>
                <a:cs typeface="+mn-ea"/>
                <a:sym typeface="+mn-lt"/>
              </a:rPr>
              <a:t>单击此处输入标题</a:t>
            </a:r>
            <a:endParaRPr lang="zh-CN" altLang="en-US" sz="2000" b="1" dirty="0">
              <a:solidFill>
                <a:schemeClr val="tx1">
                  <a:lumMod val="75000"/>
                  <a:lumOff val="25000"/>
                </a:schemeClr>
              </a:solidFill>
              <a:cs typeface="+mn-ea"/>
              <a:sym typeface="+mn-lt"/>
            </a:endParaRPr>
          </a:p>
        </p:txBody>
      </p:sp>
      <p:sp>
        <p:nvSpPr>
          <p:cNvPr id="19" name="勾">
            <a:extLst>
              <a:ext uri="{FF2B5EF4-FFF2-40B4-BE49-F238E27FC236}">
                <a16:creationId xmlns:a16="http://schemas.microsoft.com/office/drawing/2014/main" id="{4ED3DBE1-0A23-430D-8E3E-79B192A5A1F5}"/>
              </a:ext>
            </a:extLst>
          </p:cNvPr>
          <p:cNvSpPr/>
          <p:nvPr/>
        </p:nvSpPr>
        <p:spPr bwMode="auto">
          <a:xfrm>
            <a:off x="7169785" y="3620739"/>
            <a:ext cx="283845" cy="283845"/>
          </a:xfrm>
          <a:custGeom>
            <a:avLst/>
            <a:gdLst>
              <a:gd name="T0" fmla="*/ 116261 w 1360"/>
              <a:gd name="T1" fmla="*/ 1784537 h 1360"/>
              <a:gd name="T2" fmla="*/ 1651467 w 1360"/>
              <a:gd name="T3" fmla="*/ 268941 h 1360"/>
              <a:gd name="T4" fmla="*/ 1388129 w 1360"/>
              <a:gd name="T5" fmla="*/ 542085 h 1360"/>
              <a:gd name="T6" fmla="*/ 1151404 w 1360"/>
              <a:gd name="T7" fmla="*/ 846044 h 1360"/>
              <a:gd name="T8" fmla="*/ 1046349 w 1360"/>
              <a:gd name="T9" fmla="*/ 1001526 h 1360"/>
              <a:gd name="T10" fmla="*/ 958103 w 1360"/>
              <a:gd name="T11" fmla="*/ 1155607 h 1360"/>
              <a:gd name="T12" fmla="*/ 885265 w 1360"/>
              <a:gd name="T13" fmla="*/ 1305485 h 1360"/>
              <a:gd name="T14" fmla="*/ 826434 w 1360"/>
              <a:gd name="T15" fmla="*/ 1453963 h 1360"/>
              <a:gd name="T16" fmla="*/ 710173 w 1360"/>
              <a:gd name="T17" fmla="*/ 1533805 h 1360"/>
              <a:gd name="T18" fmla="*/ 648540 w 1360"/>
              <a:gd name="T19" fmla="*/ 1553415 h 1360"/>
              <a:gd name="T20" fmla="*/ 624728 w 1360"/>
              <a:gd name="T21" fmla="*/ 1483379 h 1360"/>
              <a:gd name="T22" fmla="*/ 581305 w 1360"/>
              <a:gd name="T23" fmla="*/ 1369919 h 1360"/>
              <a:gd name="T24" fmla="*/ 537882 w 1360"/>
              <a:gd name="T25" fmla="*/ 1264864 h 1360"/>
              <a:gd name="T26" fmla="*/ 497261 w 1360"/>
              <a:gd name="T27" fmla="*/ 1179419 h 1360"/>
              <a:gd name="T28" fmla="*/ 462243 w 1360"/>
              <a:gd name="T29" fmla="*/ 1106581 h 1360"/>
              <a:gd name="T30" fmla="*/ 430026 w 1360"/>
              <a:gd name="T31" fmla="*/ 1056154 h 1360"/>
              <a:gd name="T32" fmla="*/ 365592 w 1360"/>
              <a:gd name="T33" fmla="*/ 986118 h 1360"/>
              <a:gd name="T34" fmla="*/ 295555 w 1360"/>
              <a:gd name="T35" fmla="*/ 959504 h 1360"/>
              <a:gd name="T36" fmla="*/ 344581 w 1360"/>
              <a:gd name="T37" fmla="*/ 918882 h 1360"/>
              <a:gd name="T38" fmla="*/ 388004 w 1360"/>
              <a:gd name="T39" fmla="*/ 892268 h 1360"/>
              <a:gd name="T40" fmla="*/ 427224 w 1360"/>
              <a:gd name="T41" fmla="*/ 872658 h 1360"/>
              <a:gd name="T42" fmla="*/ 465044 w 1360"/>
              <a:gd name="T43" fmla="*/ 868456 h 1360"/>
              <a:gd name="T44" fmla="*/ 516871 w 1360"/>
              <a:gd name="T45" fmla="*/ 886665 h 1360"/>
              <a:gd name="T46" fmla="*/ 570099 w 1360"/>
              <a:gd name="T47" fmla="*/ 937092 h 1360"/>
              <a:gd name="T48" fmla="*/ 624728 w 1360"/>
              <a:gd name="T49" fmla="*/ 1021136 h 1360"/>
              <a:gd name="T50" fmla="*/ 683559 w 1360"/>
              <a:gd name="T51" fmla="*/ 1138798 h 1360"/>
              <a:gd name="T52" fmla="*/ 806824 w 1360"/>
              <a:gd name="T53" fmla="*/ 1096776 h 1360"/>
              <a:gd name="T54" fmla="*/ 990320 w 1360"/>
              <a:gd name="T55" fmla="*/ 827835 h 1360"/>
              <a:gd name="T56" fmla="*/ 1197629 w 1360"/>
              <a:gd name="T57" fmla="*/ 574301 h 1360"/>
              <a:gd name="T58" fmla="*/ 1428750 w 1360"/>
              <a:gd name="T59" fmla="*/ 338978 h 1360"/>
              <a:gd name="T60" fmla="*/ 116261 w 1360"/>
              <a:gd name="T61" fmla="*/ 225518 h 1360"/>
              <a:gd name="T62" fmla="*/ 1872783 w 1360"/>
              <a:gd name="T63" fmla="*/ 0 h 1360"/>
              <a:gd name="T64" fmla="*/ 1843368 w 1360"/>
              <a:gd name="T65" fmla="*/ 110658 h 1360"/>
              <a:gd name="T66" fmla="*/ 1770529 w 1360"/>
              <a:gd name="T67" fmla="*/ 1905000 h 1360"/>
              <a:gd name="T68" fmla="*/ 0 w 1360"/>
              <a:gd name="T69" fmla="*/ 107857 h 1360"/>
              <a:gd name="T70" fmla="*/ 1794342 w 1360"/>
              <a:gd name="T71" fmla="*/ 49026 h 1360"/>
              <a:gd name="T72" fmla="*/ 1872783 w 1360"/>
              <a:gd name="T73" fmla="*/ 0 h 13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60" h="1360">
                <a:moveTo>
                  <a:pt x="83" y="161"/>
                </a:moveTo>
                <a:lnTo>
                  <a:pt x="83" y="1274"/>
                </a:lnTo>
                <a:lnTo>
                  <a:pt x="1179" y="1274"/>
                </a:lnTo>
                <a:lnTo>
                  <a:pt x="1179" y="192"/>
                </a:lnTo>
                <a:lnTo>
                  <a:pt x="1081" y="286"/>
                </a:lnTo>
                <a:lnTo>
                  <a:pt x="991" y="387"/>
                </a:lnTo>
                <a:lnTo>
                  <a:pt x="903" y="493"/>
                </a:lnTo>
                <a:lnTo>
                  <a:pt x="822" y="604"/>
                </a:lnTo>
                <a:lnTo>
                  <a:pt x="784" y="660"/>
                </a:lnTo>
                <a:lnTo>
                  <a:pt x="747" y="715"/>
                </a:lnTo>
                <a:lnTo>
                  <a:pt x="715" y="771"/>
                </a:lnTo>
                <a:lnTo>
                  <a:pt x="684" y="825"/>
                </a:lnTo>
                <a:lnTo>
                  <a:pt x="657" y="880"/>
                </a:lnTo>
                <a:lnTo>
                  <a:pt x="632" y="932"/>
                </a:lnTo>
                <a:lnTo>
                  <a:pt x="609" y="986"/>
                </a:lnTo>
                <a:lnTo>
                  <a:pt x="590" y="1038"/>
                </a:lnTo>
                <a:lnTo>
                  <a:pt x="551" y="1063"/>
                </a:lnTo>
                <a:lnTo>
                  <a:pt x="507" y="1095"/>
                </a:lnTo>
                <a:lnTo>
                  <a:pt x="469" y="1128"/>
                </a:lnTo>
                <a:lnTo>
                  <a:pt x="463" y="1109"/>
                </a:lnTo>
                <a:lnTo>
                  <a:pt x="455" y="1086"/>
                </a:lnTo>
                <a:lnTo>
                  <a:pt x="446" y="1059"/>
                </a:lnTo>
                <a:lnTo>
                  <a:pt x="434" y="1026"/>
                </a:lnTo>
                <a:lnTo>
                  <a:pt x="415" y="978"/>
                </a:lnTo>
                <a:lnTo>
                  <a:pt x="400" y="938"/>
                </a:lnTo>
                <a:lnTo>
                  <a:pt x="384" y="903"/>
                </a:lnTo>
                <a:lnTo>
                  <a:pt x="371" y="871"/>
                </a:lnTo>
                <a:lnTo>
                  <a:pt x="355" y="842"/>
                </a:lnTo>
                <a:lnTo>
                  <a:pt x="344" y="815"/>
                </a:lnTo>
                <a:lnTo>
                  <a:pt x="330" y="790"/>
                </a:lnTo>
                <a:lnTo>
                  <a:pt x="319" y="771"/>
                </a:lnTo>
                <a:lnTo>
                  <a:pt x="307" y="754"/>
                </a:lnTo>
                <a:lnTo>
                  <a:pt x="284" y="725"/>
                </a:lnTo>
                <a:lnTo>
                  <a:pt x="261" y="704"/>
                </a:lnTo>
                <a:lnTo>
                  <a:pt x="236" y="691"/>
                </a:lnTo>
                <a:lnTo>
                  <a:pt x="211" y="685"/>
                </a:lnTo>
                <a:lnTo>
                  <a:pt x="229" y="669"/>
                </a:lnTo>
                <a:lnTo>
                  <a:pt x="246" y="656"/>
                </a:lnTo>
                <a:lnTo>
                  <a:pt x="261" y="645"/>
                </a:lnTo>
                <a:lnTo>
                  <a:pt x="277" y="637"/>
                </a:lnTo>
                <a:lnTo>
                  <a:pt x="292" y="629"/>
                </a:lnTo>
                <a:lnTo>
                  <a:pt x="305" y="623"/>
                </a:lnTo>
                <a:lnTo>
                  <a:pt x="321" y="621"/>
                </a:lnTo>
                <a:lnTo>
                  <a:pt x="332" y="620"/>
                </a:lnTo>
                <a:lnTo>
                  <a:pt x="352" y="623"/>
                </a:lnTo>
                <a:lnTo>
                  <a:pt x="369" y="633"/>
                </a:lnTo>
                <a:lnTo>
                  <a:pt x="388" y="648"/>
                </a:lnTo>
                <a:lnTo>
                  <a:pt x="407" y="669"/>
                </a:lnTo>
                <a:lnTo>
                  <a:pt x="426" y="696"/>
                </a:lnTo>
                <a:lnTo>
                  <a:pt x="446" y="729"/>
                </a:lnTo>
                <a:lnTo>
                  <a:pt x="467" y="769"/>
                </a:lnTo>
                <a:lnTo>
                  <a:pt x="488" y="813"/>
                </a:lnTo>
                <a:lnTo>
                  <a:pt x="519" y="882"/>
                </a:lnTo>
                <a:lnTo>
                  <a:pt x="576" y="783"/>
                </a:lnTo>
                <a:lnTo>
                  <a:pt x="640" y="685"/>
                </a:lnTo>
                <a:lnTo>
                  <a:pt x="707" y="591"/>
                </a:lnTo>
                <a:lnTo>
                  <a:pt x="778" y="501"/>
                </a:lnTo>
                <a:lnTo>
                  <a:pt x="855" y="410"/>
                </a:lnTo>
                <a:lnTo>
                  <a:pt x="935" y="324"/>
                </a:lnTo>
                <a:lnTo>
                  <a:pt x="1020" y="242"/>
                </a:lnTo>
                <a:lnTo>
                  <a:pt x="1110" y="161"/>
                </a:lnTo>
                <a:lnTo>
                  <a:pt x="83" y="161"/>
                </a:lnTo>
                <a:close/>
                <a:moveTo>
                  <a:pt x="1337" y="0"/>
                </a:moveTo>
                <a:lnTo>
                  <a:pt x="1360" y="46"/>
                </a:lnTo>
                <a:lnTo>
                  <a:pt x="1316" y="79"/>
                </a:lnTo>
                <a:lnTo>
                  <a:pt x="1264" y="119"/>
                </a:lnTo>
                <a:lnTo>
                  <a:pt x="1264" y="1360"/>
                </a:lnTo>
                <a:lnTo>
                  <a:pt x="0" y="1360"/>
                </a:lnTo>
                <a:lnTo>
                  <a:pt x="0" y="77"/>
                </a:lnTo>
                <a:lnTo>
                  <a:pt x="1222" y="77"/>
                </a:lnTo>
                <a:lnTo>
                  <a:pt x="1281" y="35"/>
                </a:lnTo>
                <a:lnTo>
                  <a:pt x="1337" y="0"/>
                </a:lnTo>
                <a:close/>
              </a:path>
            </a:pathLst>
          </a:custGeom>
          <a:solidFill>
            <a:schemeClr val="accent1"/>
          </a:solidFill>
          <a:ln>
            <a:noFill/>
          </a:ln>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sz="2400">
              <a:latin typeface="+mn-lt"/>
              <a:ea typeface="+mn-ea"/>
              <a:cs typeface="+mn-ea"/>
              <a:sym typeface="+mn-lt"/>
            </a:endParaRPr>
          </a:p>
        </p:txBody>
      </p:sp>
      <p:sp>
        <p:nvSpPr>
          <p:cNvPr id="20" name="Rectangle 6">
            <a:extLst>
              <a:ext uri="{FF2B5EF4-FFF2-40B4-BE49-F238E27FC236}">
                <a16:creationId xmlns:a16="http://schemas.microsoft.com/office/drawing/2014/main" id="{2C9D6241-7134-4FC8-ADE3-6EF65B2CD2E3}"/>
              </a:ext>
            </a:extLst>
          </p:cNvPr>
          <p:cNvSpPr>
            <a:spLocks noChangeArrowheads="1"/>
          </p:cNvSpPr>
          <p:nvPr/>
        </p:nvSpPr>
        <p:spPr bwMode="auto">
          <a:xfrm>
            <a:off x="7618731" y="3572057"/>
            <a:ext cx="3239770" cy="735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spcBef>
                <a:spcPct val="20000"/>
              </a:spcBef>
              <a:spcAft>
                <a:spcPts val="600"/>
              </a:spcAft>
              <a:buClr>
                <a:schemeClr val="accent1">
                  <a:lumMod val="75000"/>
                </a:schemeClr>
              </a:buClr>
              <a:buSzPct val="145000"/>
              <a:buFont typeface="Arial" panose="020B0604020202020204"/>
              <a:buNone/>
            </a:pPr>
            <a:r>
              <a:rPr lang="zh-CN" altLang="en-US" sz="1100"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sp>
        <p:nvSpPr>
          <p:cNvPr id="21" name="勾">
            <a:extLst>
              <a:ext uri="{FF2B5EF4-FFF2-40B4-BE49-F238E27FC236}">
                <a16:creationId xmlns:a16="http://schemas.microsoft.com/office/drawing/2014/main" id="{308768D5-5483-4626-BEDC-1B5A0BFF00BF}"/>
              </a:ext>
            </a:extLst>
          </p:cNvPr>
          <p:cNvSpPr/>
          <p:nvPr/>
        </p:nvSpPr>
        <p:spPr bwMode="auto">
          <a:xfrm>
            <a:off x="7169785" y="4752951"/>
            <a:ext cx="283845" cy="283845"/>
          </a:xfrm>
          <a:custGeom>
            <a:avLst/>
            <a:gdLst>
              <a:gd name="T0" fmla="*/ 116261 w 1360"/>
              <a:gd name="T1" fmla="*/ 1784537 h 1360"/>
              <a:gd name="T2" fmla="*/ 1651467 w 1360"/>
              <a:gd name="T3" fmla="*/ 268941 h 1360"/>
              <a:gd name="T4" fmla="*/ 1388129 w 1360"/>
              <a:gd name="T5" fmla="*/ 542085 h 1360"/>
              <a:gd name="T6" fmla="*/ 1151404 w 1360"/>
              <a:gd name="T7" fmla="*/ 846044 h 1360"/>
              <a:gd name="T8" fmla="*/ 1046349 w 1360"/>
              <a:gd name="T9" fmla="*/ 1001526 h 1360"/>
              <a:gd name="T10" fmla="*/ 958103 w 1360"/>
              <a:gd name="T11" fmla="*/ 1155607 h 1360"/>
              <a:gd name="T12" fmla="*/ 885265 w 1360"/>
              <a:gd name="T13" fmla="*/ 1305485 h 1360"/>
              <a:gd name="T14" fmla="*/ 826434 w 1360"/>
              <a:gd name="T15" fmla="*/ 1453963 h 1360"/>
              <a:gd name="T16" fmla="*/ 710173 w 1360"/>
              <a:gd name="T17" fmla="*/ 1533805 h 1360"/>
              <a:gd name="T18" fmla="*/ 648540 w 1360"/>
              <a:gd name="T19" fmla="*/ 1553415 h 1360"/>
              <a:gd name="T20" fmla="*/ 624728 w 1360"/>
              <a:gd name="T21" fmla="*/ 1483379 h 1360"/>
              <a:gd name="T22" fmla="*/ 581305 w 1360"/>
              <a:gd name="T23" fmla="*/ 1369919 h 1360"/>
              <a:gd name="T24" fmla="*/ 537882 w 1360"/>
              <a:gd name="T25" fmla="*/ 1264864 h 1360"/>
              <a:gd name="T26" fmla="*/ 497261 w 1360"/>
              <a:gd name="T27" fmla="*/ 1179419 h 1360"/>
              <a:gd name="T28" fmla="*/ 462243 w 1360"/>
              <a:gd name="T29" fmla="*/ 1106581 h 1360"/>
              <a:gd name="T30" fmla="*/ 430026 w 1360"/>
              <a:gd name="T31" fmla="*/ 1056154 h 1360"/>
              <a:gd name="T32" fmla="*/ 365592 w 1360"/>
              <a:gd name="T33" fmla="*/ 986118 h 1360"/>
              <a:gd name="T34" fmla="*/ 295555 w 1360"/>
              <a:gd name="T35" fmla="*/ 959504 h 1360"/>
              <a:gd name="T36" fmla="*/ 344581 w 1360"/>
              <a:gd name="T37" fmla="*/ 918882 h 1360"/>
              <a:gd name="T38" fmla="*/ 388004 w 1360"/>
              <a:gd name="T39" fmla="*/ 892268 h 1360"/>
              <a:gd name="T40" fmla="*/ 427224 w 1360"/>
              <a:gd name="T41" fmla="*/ 872658 h 1360"/>
              <a:gd name="T42" fmla="*/ 465044 w 1360"/>
              <a:gd name="T43" fmla="*/ 868456 h 1360"/>
              <a:gd name="T44" fmla="*/ 516871 w 1360"/>
              <a:gd name="T45" fmla="*/ 886665 h 1360"/>
              <a:gd name="T46" fmla="*/ 570099 w 1360"/>
              <a:gd name="T47" fmla="*/ 937092 h 1360"/>
              <a:gd name="T48" fmla="*/ 624728 w 1360"/>
              <a:gd name="T49" fmla="*/ 1021136 h 1360"/>
              <a:gd name="T50" fmla="*/ 683559 w 1360"/>
              <a:gd name="T51" fmla="*/ 1138798 h 1360"/>
              <a:gd name="T52" fmla="*/ 806824 w 1360"/>
              <a:gd name="T53" fmla="*/ 1096776 h 1360"/>
              <a:gd name="T54" fmla="*/ 990320 w 1360"/>
              <a:gd name="T55" fmla="*/ 827835 h 1360"/>
              <a:gd name="T56" fmla="*/ 1197629 w 1360"/>
              <a:gd name="T57" fmla="*/ 574301 h 1360"/>
              <a:gd name="T58" fmla="*/ 1428750 w 1360"/>
              <a:gd name="T59" fmla="*/ 338978 h 1360"/>
              <a:gd name="T60" fmla="*/ 116261 w 1360"/>
              <a:gd name="T61" fmla="*/ 225518 h 1360"/>
              <a:gd name="T62" fmla="*/ 1872783 w 1360"/>
              <a:gd name="T63" fmla="*/ 0 h 1360"/>
              <a:gd name="T64" fmla="*/ 1843368 w 1360"/>
              <a:gd name="T65" fmla="*/ 110658 h 1360"/>
              <a:gd name="T66" fmla="*/ 1770529 w 1360"/>
              <a:gd name="T67" fmla="*/ 1905000 h 1360"/>
              <a:gd name="T68" fmla="*/ 0 w 1360"/>
              <a:gd name="T69" fmla="*/ 107857 h 1360"/>
              <a:gd name="T70" fmla="*/ 1794342 w 1360"/>
              <a:gd name="T71" fmla="*/ 49026 h 1360"/>
              <a:gd name="T72" fmla="*/ 1872783 w 1360"/>
              <a:gd name="T73" fmla="*/ 0 h 13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60" h="1360">
                <a:moveTo>
                  <a:pt x="83" y="161"/>
                </a:moveTo>
                <a:lnTo>
                  <a:pt x="83" y="1274"/>
                </a:lnTo>
                <a:lnTo>
                  <a:pt x="1179" y="1274"/>
                </a:lnTo>
                <a:lnTo>
                  <a:pt x="1179" y="192"/>
                </a:lnTo>
                <a:lnTo>
                  <a:pt x="1081" y="286"/>
                </a:lnTo>
                <a:lnTo>
                  <a:pt x="991" y="387"/>
                </a:lnTo>
                <a:lnTo>
                  <a:pt x="903" y="493"/>
                </a:lnTo>
                <a:lnTo>
                  <a:pt x="822" y="604"/>
                </a:lnTo>
                <a:lnTo>
                  <a:pt x="784" y="660"/>
                </a:lnTo>
                <a:lnTo>
                  <a:pt x="747" y="715"/>
                </a:lnTo>
                <a:lnTo>
                  <a:pt x="715" y="771"/>
                </a:lnTo>
                <a:lnTo>
                  <a:pt x="684" y="825"/>
                </a:lnTo>
                <a:lnTo>
                  <a:pt x="657" y="880"/>
                </a:lnTo>
                <a:lnTo>
                  <a:pt x="632" y="932"/>
                </a:lnTo>
                <a:lnTo>
                  <a:pt x="609" y="986"/>
                </a:lnTo>
                <a:lnTo>
                  <a:pt x="590" y="1038"/>
                </a:lnTo>
                <a:lnTo>
                  <a:pt x="551" y="1063"/>
                </a:lnTo>
                <a:lnTo>
                  <a:pt x="507" y="1095"/>
                </a:lnTo>
                <a:lnTo>
                  <a:pt x="469" y="1128"/>
                </a:lnTo>
                <a:lnTo>
                  <a:pt x="463" y="1109"/>
                </a:lnTo>
                <a:lnTo>
                  <a:pt x="455" y="1086"/>
                </a:lnTo>
                <a:lnTo>
                  <a:pt x="446" y="1059"/>
                </a:lnTo>
                <a:lnTo>
                  <a:pt x="434" y="1026"/>
                </a:lnTo>
                <a:lnTo>
                  <a:pt x="415" y="978"/>
                </a:lnTo>
                <a:lnTo>
                  <a:pt x="400" y="938"/>
                </a:lnTo>
                <a:lnTo>
                  <a:pt x="384" y="903"/>
                </a:lnTo>
                <a:lnTo>
                  <a:pt x="371" y="871"/>
                </a:lnTo>
                <a:lnTo>
                  <a:pt x="355" y="842"/>
                </a:lnTo>
                <a:lnTo>
                  <a:pt x="344" y="815"/>
                </a:lnTo>
                <a:lnTo>
                  <a:pt x="330" y="790"/>
                </a:lnTo>
                <a:lnTo>
                  <a:pt x="319" y="771"/>
                </a:lnTo>
                <a:lnTo>
                  <a:pt x="307" y="754"/>
                </a:lnTo>
                <a:lnTo>
                  <a:pt x="284" y="725"/>
                </a:lnTo>
                <a:lnTo>
                  <a:pt x="261" y="704"/>
                </a:lnTo>
                <a:lnTo>
                  <a:pt x="236" y="691"/>
                </a:lnTo>
                <a:lnTo>
                  <a:pt x="211" y="685"/>
                </a:lnTo>
                <a:lnTo>
                  <a:pt x="229" y="669"/>
                </a:lnTo>
                <a:lnTo>
                  <a:pt x="246" y="656"/>
                </a:lnTo>
                <a:lnTo>
                  <a:pt x="261" y="645"/>
                </a:lnTo>
                <a:lnTo>
                  <a:pt x="277" y="637"/>
                </a:lnTo>
                <a:lnTo>
                  <a:pt x="292" y="629"/>
                </a:lnTo>
                <a:lnTo>
                  <a:pt x="305" y="623"/>
                </a:lnTo>
                <a:lnTo>
                  <a:pt x="321" y="621"/>
                </a:lnTo>
                <a:lnTo>
                  <a:pt x="332" y="620"/>
                </a:lnTo>
                <a:lnTo>
                  <a:pt x="352" y="623"/>
                </a:lnTo>
                <a:lnTo>
                  <a:pt x="369" y="633"/>
                </a:lnTo>
                <a:lnTo>
                  <a:pt x="388" y="648"/>
                </a:lnTo>
                <a:lnTo>
                  <a:pt x="407" y="669"/>
                </a:lnTo>
                <a:lnTo>
                  <a:pt x="426" y="696"/>
                </a:lnTo>
                <a:lnTo>
                  <a:pt x="446" y="729"/>
                </a:lnTo>
                <a:lnTo>
                  <a:pt x="467" y="769"/>
                </a:lnTo>
                <a:lnTo>
                  <a:pt x="488" y="813"/>
                </a:lnTo>
                <a:lnTo>
                  <a:pt x="519" y="882"/>
                </a:lnTo>
                <a:lnTo>
                  <a:pt x="576" y="783"/>
                </a:lnTo>
                <a:lnTo>
                  <a:pt x="640" y="685"/>
                </a:lnTo>
                <a:lnTo>
                  <a:pt x="707" y="591"/>
                </a:lnTo>
                <a:lnTo>
                  <a:pt x="778" y="501"/>
                </a:lnTo>
                <a:lnTo>
                  <a:pt x="855" y="410"/>
                </a:lnTo>
                <a:lnTo>
                  <a:pt x="935" y="324"/>
                </a:lnTo>
                <a:lnTo>
                  <a:pt x="1020" y="242"/>
                </a:lnTo>
                <a:lnTo>
                  <a:pt x="1110" y="161"/>
                </a:lnTo>
                <a:lnTo>
                  <a:pt x="83" y="161"/>
                </a:lnTo>
                <a:close/>
                <a:moveTo>
                  <a:pt x="1337" y="0"/>
                </a:moveTo>
                <a:lnTo>
                  <a:pt x="1360" y="46"/>
                </a:lnTo>
                <a:lnTo>
                  <a:pt x="1316" y="79"/>
                </a:lnTo>
                <a:lnTo>
                  <a:pt x="1264" y="119"/>
                </a:lnTo>
                <a:lnTo>
                  <a:pt x="1264" y="1360"/>
                </a:lnTo>
                <a:lnTo>
                  <a:pt x="0" y="1360"/>
                </a:lnTo>
                <a:lnTo>
                  <a:pt x="0" y="77"/>
                </a:lnTo>
                <a:lnTo>
                  <a:pt x="1222" y="77"/>
                </a:lnTo>
                <a:lnTo>
                  <a:pt x="1281" y="35"/>
                </a:lnTo>
                <a:lnTo>
                  <a:pt x="1337" y="0"/>
                </a:lnTo>
                <a:close/>
              </a:path>
            </a:pathLst>
          </a:custGeom>
          <a:solidFill>
            <a:schemeClr val="accent1"/>
          </a:solidFill>
          <a:ln>
            <a:noFill/>
          </a:ln>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sz="2400">
              <a:latin typeface="+mn-lt"/>
              <a:ea typeface="+mn-ea"/>
              <a:cs typeface="+mn-ea"/>
              <a:sym typeface="+mn-lt"/>
            </a:endParaRPr>
          </a:p>
        </p:txBody>
      </p:sp>
      <p:sp>
        <p:nvSpPr>
          <p:cNvPr id="22" name="Rectangle 6">
            <a:extLst>
              <a:ext uri="{FF2B5EF4-FFF2-40B4-BE49-F238E27FC236}">
                <a16:creationId xmlns:a16="http://schemas.microsoft.com/office/drawing/2014/main" id="{CCE3837D-1F6D-441B-9D0B-E282A8F8921B}"/>
              </a:ext>
            </a:extLst>
          </p:cNvPr>
          <p:cNvSpPr>
            <a:spLocks noChangeArrowheads="1"/>
          </p:cNvSpPr>
          <p:nvPr/>
        </p:nvSpPr>
        <p:spPr bwMode="auto">
          <a:xfrm>
            <a:off x="7618731" y="4697315"/>
            <a:ext cx="3239770" cy="735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ct val="20000"/>
              </a:spcBef>
              <a:spcAft>
                <a:spcPts val="600"/>
              </a:spcAft>
              <a:buClr>
                <a:schemeClr val="accent1">
                  <a:lumMod val="75000"/>
                </a:schemeClr>
              </a:buClr>
              <a:buSzPct val="145000"/>
            </a:pPr>
            <a:r>
              <a:rPr lang="zh-CN" altLang="en-US" sz="1100" dirty="0">
                <a:solidFill>
                  <a:schemeClr val="tx1">
                    <a:lumMod val="75000"/>
                    <a:lumOff val="25000"/>
                  </a:schemeClr>
                </a:solidFill>
                <a:cs typeface="+mn-ea"/>
                <a:sym typeface="+mn-lt"/>
              </a:rPr>
              <a:t>标题数字等都可以通过点击和重新输入进行更改，顶部“开始”面板中可以对字体、字号、颜色、行距等进行修改。</a:t>
            </a:r>
          </a:p>
        </p:txBody>
      </p:sp>
      <p:grpSp>
        <p:nvGrpSpPr>
          <p:cNvPr id="23" name="组合 22">
            <a:extLst>
              <a:ext uri="{FF2B5EF4-FFF2-40B4-BE49-F238E27FC236}">
                <a16:creationId xmlns:a16="http://schemas.microsoft.com/office/drawing/2014/main" id="{0FB7A196-D0B3-4339-AC30-932FF823EBF8}"/>
              </a:ext>
            </a:extLst>
          </p:cNvPr>
          <p:cNvGrpSpPr/>
          <p:nvPr/>
        </p:nvGrpSpPr>
        <p:grpSpPr>
          <a:xfrm>
            <a:off x="185623" y="114300"/>
            <a:ext cx="4375486" cy="521652"/>
            <a:chOff x="185623" y="114300"/>
            <a:chExt cx="4375486" cy="521652"/>
          </a:xfrm>
        </p:grpSpPr>
        <p:grpSp>
          <p:nvGrpSpPr>
            <p:cNvPr id="24" name="组合 23">
              <a:extLst>
                <a:ext uri="{FF2B5EF4-FFF2-40B4-BE49-F238E27FC236}">
                  <a16:creationId xmlns:a16="http://schemas.microsoft.com/office/drawing/2014/main" id="{706991B1-DE08-4300-8E9C-5D223DF263C4}"/>
                </a:ext>
              </a:extLst>
            </p:cNvPr>
            <p:cNvGrpSpPr/>
            <p:nvPr/>
          </p:nvGrpSpPr>
          <p:grpSpPr>
            <a:xfrm>
              <a:off x="185623" y="114300"/>
              <a:ext cx="419100" cy="399856"/>
              <a:chOff x="185623" y="114300"/>
              <a:chExt cx="419100" cy="399856"/>
            </a:xfrm>
          </p:grpSpPr>
          <p:sp>
            <p:nvSpPr>
              <p:cNvPr id="28" name="等腰三角形 27">
                <a:extLst>
                  <a:ext uri="{FF2B5EF4-FFF2-40B4-BE49-F238E27FC236}">
                    <a16:creationId xmlns:a16="http://schemas.microsoft.com/office/drawing/2014/main" id="{6122CD32-553C-487E-B311-AAAF9E5E028B}"/>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9" name="图片 28">
                <a:extLst>
                  <a:ext uri="{FF2B5EF4-FFF2-40B4-BE49-F238E27FC236}">
                    <a16:creationId xmlns:a16="http://schemas.microsoft.com/office/drawing/2014/main" id="{B2682D0D-0855-4339-8591-B77329FCDD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25" name="组合 24">
              <a:extLst>
                <a:ext uri="{FF2B5EF4-FFF2-40B4-BE49-F238E27FC236}">
                  <a16:creationId xmlns:a16="http://schemas.microsoft.com/office/drawing/2014/main" id="{5081AC87-3501-4CA6-9916-10DC08115F72}"/>
                </a:ext>
              </a:extLst>
            </p:cNvPr>
            <p:cNvGrpSpPr/>
            <p:nvPr/>
          </p:nvGrpSpPr>
          <p:grpSpPr>
            <a:xfrm>
              <a:off x="694658" y="114300"/>
              <a:ext cx="3866451" cy="521652"/>
              <a:chOff x="3249955" y="260366"/>
              <a:chExt cx="3866451" cy="521652"/>
            </a:xfrm>
          </p:grpSpPr>
          <p:sp>
            <p:nvSpPr>
              <p:cNvPr id="26" name="文本框 25">
                <a:extLst>
                  <a:ext uri="{FF2B5EF4-FFF2-40B4-BE49-F238E27FC236}">
                    <a16:creationId xmlns:a16="http://schemas.microsoft.com/office/drawing/2014/main" id="{3E683050-1CD0-4FCA-B918-3D94B2DF5A5D}"/>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27" name="文本框 26">
                <a:extLst>
                  <a:ext uri="{FF2B5EF4-FFF2-40B4-BE49-F238E27FC236}">
                    <a16:creationId xmlns:a16="http://schemas.microsoft.com/office/drawing/2014/main" id="{0A270DCF-20F2-4FEB-8C1F-618D58F83183}"/>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257804954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decel="10000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750" fill="hold"/>
                                        <p:tgtEl>
                                          <p:spTgt spid="7"/>
                                        </p:tgtEl>
                                        <p:attrNameLst>
                                          <p:attrName>ppt_x</p:attrName>
                                        </p:attrNameLst>
                                      </p:cBhvr>
                                      <p:tavLst>
                                        <p:tav tm="0">
                                          <p:val>
                                            <p:strVal val="1+#ppt_w/2"/>
                                          </p:val>
                                        </p:tav>
                                        <p:tav tm="100000">
                                          <p:val>
                                            <p:strVal val="#ppt_x"/>
                                          </p:val>
                                        </p:tav>
                                      </p:tavLst>
                                    </p:anim>
                                    <p:anim calcmode="lin" valueType="num">
                                      <p:cBhvr additive="base">
                                        <p:cTn id="13" dur="75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2" decel="10000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1+#ppt_w/2"/>
                                          </p:val>
                                        </p:tav>
                                        <p:tav tm="100000">
                                          <p:val>
                                            <p:strVal val="#ppt_x"/>
                                          </p:val>
                                        </p:tav>
                                      </p:tavLst>
                                    </p:anim>
                                    <p:anim calcmode="lin" valueType="num">
                                      <p:cBhvr additive="base">
                                        <p:cTn id="18" dur="75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2" presetClass="entr" presetSubtype="8" fill="hold" grpId="1"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22" presetClass="entr" presetSubtype="8"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par>
                          <p:cTn id="26" fill="hold">
                            <p:stCondLst>
                              <p:cond delay="2750"/>
                            </p:stCondLst>
                            <p:childTnLst>
                              <p:par>
                                <p:cTn id="27" presetID="53" presetClass="entr" presetSubtype="16"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par>
                          <p:cTn id="32" fill="hold">
                            <p:stCondLst>
                              <p:cond delay="3250"/>
                            </p:stCondLst>
                            <p:childTnLst>
                              <p:par>
                                <p:cTn id="33" presetID="22" presetClass="entr" presetSubtype="8" fill="hold" grpId="1"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3750"/>
                            </p:stCondLst>
                            <p:childTnLst>
                              <p:par>
                                <p:cTn id="37" presetID="53" presetClass="entr" presetSubtype="16"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4250"/>
                            </p:stCondLst>
                            <p:childTnLst>
                              <p:par>
                                <p:cTn id="43" presetID="22" presetClass="entr" presetSubtype="8" fill="hold" grpId="1"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bldLvl="0" animBg="1"/>
      <p:bldP spid="20" grpId="0"/>
      <p:bldP spid="20" grpId="1"/>
      <p:bldP spid="21" grpId="0" bldLvl="0" animBg="1"/>
      <p:bldP spid="22" grpId="0"/>
      <p:bldP spid="2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34200a8-86da-497c-9111-9683dd99d103" descr="kwsAAB+LCAAAAAAABADdVNFu0zAU/RcDbxVKIthQ31KgW4XGJlptD6gPJrltvDl25NxMZVX+HTuJU4emI31A6vbWXp+be8718dmSt/g7AzIm85Qq/MLoWtF0hpCSEZnFZCwKzkdkwkTMxPpCySLLyfjntm1zT+4YJp8ll8r0CoaM8lvKCw3bw1vY3vn1asUiWCSQgsUsmMBQxPOExhrhvfc0H8XWCQrI86Zw/eseInTaxh8NqsgT/c030+mH4PwsDM3HqjFeWRqKMWz0b1skdmDD0WyhV6w5cLU25RuqVwcIqkdvp2UHHBm9OWAYRSCwYV4Lqup7Oi39dqjeSgbf9ecMUzKh0UNV8e1um3/LPZGahB7ZKZaj05MaHJJaqVvABoeKW/bIa21b+/CftrWwKyZYWqQNrKJ7RTdOyffqIotjDi5sJvQyHtsJvqnVF4VKD5hKlVLUA7de+W73Ps50b59jLZ+hjr2ROTIpjrvIpsm9yltQyCLKQ87WItWrNl0SUZrYuJSKPUmB3WOtDzBK9Pk3gKxZ4Jw96YErynNw/Wou2apr7fwDOEX22EF0aj455JW/YIeexm47Hf/US37mcRgXHrdS0+Hus+/yjzJ+Q6GP97O+P9G49rxPXydeb1z7rzGug44ng9cc10PFveS4PvfduPZPMq4XMvs/WR0MyepgWFYffhcvLKuDoVm9LP8A5fdChZMLAAA=">
            <a:extLst>
              <a:ext uri="{FF2B5EF4-FFF2-40B4-BE49-F238E27FC236}">
                <a16:creationId xmlns:a16="http://schemas.microsoft.com/office/drawing/2014/main" id="{F0598031-4823-4E6D-91C6-FD89F0EF492E}"/>
              </a:ext>
            </a:extLst>
          </p:cNvPr>
          <p:cNvGrpSpPr>
            <a:grpSpLocks noChangeAspect="1"/>
          </p:cNvGrpSpPr>
          <p:nvPr/>
        </p:nvGrpSpPr>
        <p:grpSpPr>
          <a:xfrm>
            <a:off x="1392922" y="1942511"/>
            <a:ext cx="1045927" cy="3693703"/>
            <a:chOff x="2915267" y="1311544"/>
            <a:chExt cx="1045927" cy="3693703"/>
          </a:xfrm>
        </p:grpSpPr>
        <p:sp>
          <p:nvSpPr>
            <p:cNvPr id="3" name="BackShape">
              <a:extLst>
                <a:ext uri="{FF2B5EF4-FFF2-40B4-BE49-F238E27FC236}">
                  <a16:creationId xmlns:a16="http://schemas.microsoft.com/office/drawing/2014/main" id="{040A46B9-BBD1-403D-B44F-19153418AAE1}"/>
                </a:ext>
              </a:extLst>
            </p:cNvPr>
            <p:cNvSpPr/>
            <p:nvPr/>
          </p:nvSpPr>
          <p:spPr>
            <a:xfrm rot="5400000" flipV="1">
              <a:off x="2214924" y="2929198"/>
              <a:ext cx="2446613" cy="47300"/>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4" name="RelativeShape1">
              <a:extLst>
                <a:ext uri="{FF2B5EF4-FFF2-40B4-BE49-F238E27FC236}">
                  <a16:creationId xmlns:a16="http://schemas.microsoft.com/office/drawing/2014/main" id="{1F356B4A-0D7A-449A-8049-4BE65B32A03D}"/>
                </a:ext>
              </a:extLst>
            </p:cNvPr>
            <p:cNvSpPr/>
            <p:nvPr/>
          </p:nvSpPr>
          <p:spPr>
            <a:xfrm>
              <a:off x="3238344" y="2008500"/>
              <a:ext cx="399773" cy="944347"/>
            </a:xfrm>
            <a:prstGeom prst="round2Same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5" name="RelativeShape2">
              <a:extLst>
                <a:ext uri="{FF2B5EF4-FFF2-40B4-BE49-F238E27FC236}">
                  <a16:creationId xmlns:a16="http://schemas.microsoft.com/office/drawing/2014/main" id="{DF89DAD1-929E-47FD-86C0-4AE788B84B9E}"/>
                </a:ext>
              </a:extLst>
            </p:cNvPr>
            <p:cNvSpPr/>
            <p:nvPr/>
          </p:nvSpPr>
          <p:spPr>
            <a:xfrm flipV="1">
              <a:off x="3238344" y="2952847"/>
              <a:ext cx="399773" cy="944347"/>
            </a:xfrm>
            <a:prstGeom prst="round2Same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6" name="ValueShape2">
              <a:extLst>
                <a:ext uri="{FF2B5EF4-FFF2-40B4-BE49-F238E27FC236}">
                  <a16:creationId xmlns:a16="http://schemas.microsoft.com/office/drawing/2014/main" id="{B7D93716-D20A-4403-82FB-10F8BCC0CF2D}"/>
                </a:ext>
              </a:extLst>
            </p:cNvPr>
            <p:cNvSpPr/>
            <p:nvPr/>
          </p:nvSpPr>
          <p:spPr>
            <a:xfrm flipV="1">
              <a:off x="3238344" y="2952847"/>
              <a:ext cx="399773" cy="188869"/>
            </a:xfrm>
            <a:prstGeom prst="round2SameRect">
              <a:avLst/>
            </a:prstGeom>
            <a:solidFill>
              <a:schemeClr val="accent1">
                <a:lumMod val="10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7" name="ValueShape1">
              <a:extLst>
                <a:ext uri="{FF2B5EF4-FFF2-40B4-BE49-F238E27FC236}">
                  <a16:creationId xmlns:a16="http://schemas.microsoft.com/office/drawing/2014/main" id="{79960B3D-625B-474F-84FF-40298F1D82AC}"/>
                </a:ext>
              </a:extLst>
            </p:cNvPr>
            <p:cNvSpPr/>
            <p:nvPr/>
          </p:nvSpPr>
          <p:spPr>
            <a:xfrm>
              <a:off x="3238344" y="2169039"/>
              <a:ext cx="399773" cy="783808"/>
            </a:xfrm>
            <a:prstGeom prst="round2SameRect">
              <a:avLst/>
            </a:prstGeom>
            <a:solidFill>
              <a:schemeClr val="accent1">
                <a:lumMod val="10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8" name="ValueText1">
              <a:extLst>
                <a:ext uri="{FF2B5EF4-FFF2-40B4-BE49-F238E27FC236}">
                  <a16:creationId xmlns:a16="http://schemas.microsoft.com/office/drawing/2014/main" id="{1506BF44-AF9D-4499-9B6B-FD16D247DF26}"/>
                </a:ext>
              </a:extLst>
            </p:cNvPr>
            <p:cNvSpPr/>
            <p:nvPr/>
          </p:nvSpPr>
          <p:spPr>
            <a:xfrm>
              <a:off x="3133136" y="1311544"/>
              <a:ext cx="610188" cy="300973"/>
            </a:xfrm>
            <a:prstGeom prst="rect">
              <a:avLst/>
            </a:prstGeom>
          </p:spPr>
          <p:txBody>
            <a:bodyPr wrap="none" anchor="ctr">
              <a:prstTxWarp prst="textPlain">
                <a:avLst/>
              </a:prstTxWarp>
              <a:normAutofit fontScale="47500" lnSpcReduction="20000"/>
              <a:scene3d>
                <a:camera prst="orthographicFront"/>
                <a:lightRig rig="threePt" dir="t"/>
              </a:scene3d>
              <a:sp3d contourW="12700"/>
            </a:bodyPr>
            <a:lstStyle/>
            <a:p>
              <a:pPr algn="ctr"/>
              <a:r>
                <a:rPr lang="en-US" altLang="zh-CN" sz="3200" kern="0">
                  <a:solidFill>
                    <a:schemeClr val="accent1">
                      <a:lumMod val="100000"/>
                    </a:schemeClr>
                  </a:solidFill>
                  <a:cs typeface="+mn-ea"/>
                  <a:sym typeface="+mn-lt"/>
                </a:rPr>
                <a:t>83%</a:t>
              </a:r>
            </a:p>
          </p:txBody>
        </p:sp>
        <p:sp>
          <p:nvSpPr>
            <p:cNvPr id="9" name="ValueText2">
              <a:extLst>
                <a:ext uri="{FF2B5EF4-FFF2-40B4-BE49-F238E27FC236}">
                  <a16:creationId xmlns:a16="http://schemas.microsoft.com/office/drawing/2014/main" id="{C213DA0C-850E-4D7D-BCCE-69B603A62C07}"/>
                </a:ext>
              </a:extLst>
            </p:cNvPr>
            <p:cNvSpPr/>
            <p:nvPr/>
          </p:nvSpPr>
          <p:spPr>
            <a:xfrm>
              <a:off x="3133136" y="4293177"/>
              <a:ext cx="610188" cy="302449"/>
            </a:xfrm>
            <a:prstGeom prst="rect">
              <a:avLst/>
            </a:prstGeom>
          </p:spPr>
          <p:txBody>
            <a:bodyPr wrap="none" anchor="b">
              <a:prstTxWarp prst="textPlain">
                <a:avLst/>
              </a:prstTxWarp>
              <a:normAutofit fontScale="47500" lnSpcReduction="20000"/>
              <a:scene3d>
                <a:camera prst="orthographicFront"/>
                <a:lightRig rig="threePt" dir="t"/>
              </a:scene3d>
              <a:sp3d contourW="12700"/>
            </a:bodyPr>
            <a:lstStyle/>
            <a:p>
              <a:pPr algn="ctr"/>
              <a:r>
                <a:rPr lang="en-US" altLang="zh-CN" sz="3200" kern="0">
                  <a:solidFill>
                    <a:schemeClr val="accent1">
                      <a:lumMod val="100000"/>
                    </a:schemeClr>
                  </a:solidFill>
                  <a:cs typeface="+mn-ea"/>
                  <a:sym typeface="+mn-lt"/>
                </a:rPr>
                <a:t>20%</a:t>
              </a:r>
            </a:p>
          </p:txBody>
        </p:sp>
        <p:sp>
          <p:nvSpPr>
            <p:cNvPr id="10" name="矩形 9">
              <a:extLst>
                <a:ext uri="{FF2B5EF4-FFF2-40B4-BE49-F238E27FC236}">
                  <a16:creationId xmlns:a16="http://schemas.microsoft.com/office/drawing/2014/main" id="{C90DFAD2-E585-41A4-B404-35E2D9A6EBC4}"/>
                </a:ext>
              </a:extLst>
            </p:cNvPr>
            <p:cNvSpPr/>
            <p:nvPr/>
          </p:nvSpPr>
          <p:spPr>
            <a:xfrm>
              <a:off x="2915267" y="4728248"/>
              <a:ext cx="1045927" cy="276999"/>
            </a:xfrm>
            <a:prstGeom prst="rect">
              <a:avLst/>
            </a:prstGeom>
          </p:spPr>
          <p:txBody>
            <a:bodyPr wrap="none">
              <a:normAutofit/>
              <a:scene3d>
                <a:camera prst="orthographicFront"/>
                <a:lightRig rig="threePt" dir="t"/>
              </a:scene3d>
              <a:sp3d contourW="12700"/>
            </a:bodyPr>
            <a:lstStyle/>
            <a:p>
              <a:pPr algn="ctr"/>
              <a:r>
                <a:rPr lang="en-US" altLang="zh-CN" sz="1200" dirty="0">
                  <a:cs typeface="+mn-ea"/>
                  <a:sym typeface="+mn-lt"/>
                </a:rPr>
                <a:t>TEXT HERE</a:t>
              </a:r>
            </a:p>
          </p:txBody>
        </p:sp>
        <p:cxnSp>
          <p:nvCxnSpPr>
            <p:cNvPr id="11" name="LineShape">
              <a:extLst>
                <a:ext uri="{FF2B5EF4-FFF2-40B4-BE49-F238E27FC236}">
                  <a16:creationId xmlns:a16="http://schemas.microsoft.com/office/drawing/2014/main" id="{8D690B87-9682-4621-8DF2-AD724FCDA044}"/>
                </a:ext>
              </a:extLst>
            </p:cNvPr>
            <p:cNvCxnSpPr>
              <a:cxnSpLocks/>
            </p:cNvCxnSpPr>
            <p:nvPr/>
          </p:nvCxnSpPr>
          <p:spPr>
            <a:xfrm flipH="1">
              <a:off x="2915267" y="4704924"/>
              <a:ext cx="1045927"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nvGrpSpPr>
          <p:cNvPr id="12" name="a34200a8-86da-497c-9111-9683dd99d103" descr="kwsAAB+LCAAAAAAABADdVMGO0zAQ/RcDtwolASHRW5clUKFlV7TaPaAeTDJtBhw7ciarslX+HTuJ04SmS3pA2u6tHb/JvDd+fjv2kn5nwKZskXJNl8g3mqdzgpRN2DxmU1kIMWEXKGOUm09aFVnOpt93bVv35A4p+aCE0rZXIiEXt1wUBnaAd7CD8+v1GiNYJpCCwyxR0kzGi4THBuG99gwfjZuEJOR5U7j+8RMi6rRN31lUkSfmmy/CMPzoX74J7ceqMV5ZWooxbM1vV2RuYMPRbmFQrD3oam3KN9ysDgj0gN5eyx44sXpzoFkUgaSGeS2oqh/odPTboWYrGXw1n7NM2QWPflUV3+22+bc6EGlImJG9Yjl5elKDY1IrdUvY0lhxqwF5rW1rH/7Ttg52hRLTIm1gFd0rvu2UfK8uYhwL6MLm0izjvp3g21p9UaTNgFDplJMZuPPKV/v38db0DjnW8Rnr2BuVEyp52kU2Td2rvAVNGHExE7iRqVm17VJEysbGZ6XxQUnqHxt9QFFizr8AZM0CF/hgBq65yKHrV3vJTl1r528gOOF9D9Gr+eyYV/6CHXsa++30/FMv+ZHHYV142kptR3efQ5d/kvEbCkO8H/X9+cW1/xzjOuh5MnjOcT1W3DnH9fteXPtPMq6XKvs/WR2MyepgXFYffxdnltXB2KxelX8AiDrhBJMLAAA=">
            <a:extLst>
              <a:ext uri="{FF2B5EF4-FFF2-40B4-BE49-F238E27FC236}">
                <a16:creationId xmlns:a16="http://schemas.microsoft.com/office/drawing/2014/main" id="{B1087E43-7906-40EB-811E-079F2FE46B9C}"/>
              </a:ext>
            </a:extLst>
          </p:cNvPr>
          <p:cNvGrpSpPr>
            <a:grpSpLocks noChangeAspect="1"/>
          </p:cNvGrpSpPr>
          <p:nvPr/>
        </p:nvGrpSpPr>
        <p:grpSpPr>
          <a:xfrm>
            <a:off x="2607778" y="1942511"/>
            <a:ext cx="1045927" cy="3693703"/>
            <a:chOff x="2915267" y="1311544"/>
            <a:chExt cx="1045927" cy="3693703"/>
          </a:xfrm>
        </p:grpSpPr>
        <p:sp>
          <p:nvSpPr>
            <p:cNvPr id="13" name="BackShape">
              <a:extLst>
                <a:ext uri="{FF2B5EF4-FFF2-40B4-BE49-F238E27FC236}">
                  <a16:creationId xmlns:a16="http://schemas.microsoft.com/office/drawing/2014/main" id="{07DCFD5C-C697-461E-88D9-D90F76872787}"/>
                </a:ext>
              </a:extLst>
            </p:cNvPr>
            <p:cNvSpPr/>
            <p:nvPr/>
          </p:nvSpPr>
          <p:spPr>
            <a:xfrm rot="5400000" flipV="1">
              <a:off x="2214924" y="2929198"/>
              <a:ext cx="2446613" cy="47300"/>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14" name="RelativeShape1">
              <a:extLst>
                <a:ext uri="{FF2B5EF4-FFF2-40B4-BE49-F238E27FC236}">
                  <a16:creationId xmlns:a16="http://schemas.microsoft.com/office/drawing/2014/main" id="{DF7CAC2C-717A-4589-A324-74069AB91F7B}"/>
                </a:ext>
              </a:extLst>
            </p:cNvPr>
            <p:cNvSpPr/>
            <p:nvPr/>
          </p:nvSpPr>
          <p:spPr>
            <a:xfrm>
              <a:off x="3238344" y="2008500"/>
              <a:ext cx="399773" cy="944347"/>
            </a:xfrm>
            <a:prstGeom prst="round2Same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15" name="RelativeShape2">
              <a:extLst>
                <a:ext uri="{FF2B5EF4-FFF2-40B4-BE49-F238E27FC236}">
                  <a16:creationId xmlns:a16="http://schemas.microsoft.com/office/drawing/2014/main" id="{69282640-31DF-40D2-92AC-821688088A5B}"/>
                </a:ext>
              </a:extLst>
            </p:cNvPr>
            <p:cNvSpPr/>
            <p:nvPr/>
          </p:nvSpPr>
          <p:spPr>
            <a:xfrm flipV="1">
              <a:off x="3238344" y="2952847"/>
              <a:ext cx="399773" cy="944347"/>
            </a:xfrm>
            <a:prstGeom prst="round2Same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16" name="ValueShape2">
              <a:extLst>
                <a:ext uri="{FF2B5EF4-FFF2-40B4-BE49-F238E27FC236}">
                  <a16:creationId xmlns:a16="http://schemas.microsoft.com/office/drawing/2014/main" id="{3840C06A-5BC3-4273-88CE-BEB7FF07515C}"/>
                </a:ext>
              </a:extLst>
            </p:cNvPr>
            <p:cNvSpPr/>
            <p:nvPr/>
          </p:nvSpPr>
          <p:spPr>
            <a:xfrm flipV="1">
              <a:off x="3238344" y="2952847"/>
              <a:ext cx="399773" cy="849912"/>
            </a:xfrm>
            <a:prstGeom prst="round2SameRect">
              <a:avLst/>
            </a:prstGeom>
            <a:solidFill>
              <a:schemeClr val="accent2">
                <a:lumMod val="10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17" name="ValueShape1">
              <a:extLst>
                <a:ext uri="{FF2B5EF4-FFF2-40B4-BE49-F238E27FC236}">
                  <a16:creationId xmlns:a16="http://schemas.microsoft.com/office/drawing/2014/main" id="{1969BB43-6C2C-4D9B-AEAF-BC2223C20BC8}"/>
                </a:ext>
              </a:extLst>
            </p:cNvPr>
            <p:cNvSpPr/>
            <p:nvPr/>
          </p:nvSpPr>
          <p:spPr>
            <a:xfrm>
              <a:off x="3238344" y="2575108"/>
              <a:ext cx="399773" cy="377739"/>
            </a:xfrm>
            <a:prstGeom prst="round2SameRect">
              <a:avLst/>
            </a:prstGeom>
            <a:solidFill>
              <a:schemeClr val="accent2">
                <a:lumMod val="10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18" name="ValueText1">
              <a:extLst>
                <a:ext uri="{FF2B5EF4-FFF2-40B4-BE49-F238E27FC236}">
                  <a16:creationId xmlns:a16="http://schemas.microsoft.com/office/drawing/2014/main" id="{7252177D-2302-4A98-AB78-7054A4343C97}"/>
                </a:ext>
              </a:extLst>
            </p:cNvPr>
            <p:cNvSpPr/>
            <p:nvPr/>
          </p:nvSpPr>
          <p:spPr>
            <a:xfrm>
              <a:off x="3133136" y="1311544"/>
              <a:ext cx="610188" cy="300973"/>
            </a:xfrm>
            <a:prstGeom prst="rect">
              <a:avLst/>
            </a:prstGeom>
          </p:spPr>
          <p:txBody>
            <a:bodyPr wrap="none" anchor="ctr">
              <a:prstTxWarp prst="textPlain">
                <a:avLst/>
              </a:prstTxWarp>
              <a:normAutofit fontScale="47500" lnSpcReduction="20000"/>
              <a:scene3d>
                <a:camera prst="orthographicFront"/>
                <a:lightRig rig="threePt" dir="t"/>
              </a:scene3d>
              <a:sp3d contourW="12700"/>
            </a:bodyPr>
            <a:lstStyle/>
            <a:p>
              <a:pPr algn="ctr"/>
              <a:r>
                <a:rPr lang="en-US" altLang="zh-CN" sz="3200" kern="0">
                  <a:solidFill>
                    <a:schemeClr val="accent2">
                      <a:lumMod val="100000"/>
                    </a:schemeClr>
                  </a:solidFill>
                  <a:cs typeface="+mn-ea"/>
                  <a:sym typeface="+mn-lt"/>
                </a:rPr>
                <a:t>40%</a:t>
              </a:r>
            </a:p>
          </p:txBody>
        </p:sp>
        <p:sp>
          <p:nvSpPr>
            <p:cNvPr id="19" name="ValueText2">
              <a:extLst>
                <a:ext uri="{FF2B5EF4-FFF2-40B4-BE49-F238E27FC236}">
                  <a16:creationId xmlns:a16="http://schemas.microsoft.com/office/drawing/2014/main" id="{82AEF837-E5C6-432C-82F8-C7FC52286521}"/>
                </a:ext>
              </a:extLst>
            </p:cNvPr>
            <p:cNvSpPr/>
            <p:nvPr/>
          </p:nvSpPr>
          <p:spPr>
            <a:xfrm>
              <a:off x="3133136" y="4293177"/>
              <a:ext cx="610188" cy="302449"/>
            </a:xfrm>
            <a:prstGeom prst="rect">
              <a:avLst/>
            </a:prstGeom>
          </p:spPr>
          <p:txBody>
            <a:bodyPr wrap="none" anchor="b">
              <a:prstTxWarp prst="textPlain">
                <a:avLst/>
              </a:prstTxWarp>
              <a:normAutofit fontScale="47500" lnSpcReduction="20000"/>
              <a:scene3d>
                <a:camera prst="orthographicFront"/>
                <a:lightRig rig="threePt" dir="t"/>
              </a:scene3d>
              <a:sp3d contourW="12700"/>
            </a:bodyPr>
            <a:lstStyle/>
            <a:p>
              <a:pPr algn="ctr"/>
              <a:r>
                <a:rPr lang="en-US" altLang="zh-CN" sz="3200" kern="0">
                  <a:solidFill>
                    <a:schemeClr val="accent2">
                      <a:lumMod val="100000"/>
                    </a:schemeClr>
                  </a:solidFill>
                  <a:cs typeface="+mn-ea"/>
                  <a:sym typeface="+mn-lt"/>
                </a:rPr>
                <a:t>90%</a:t>
              </a:r>
            </a:p>
          </p:txBody>
        </p:sp>
        <p:sp>
          <p:nvSpPr>
            <p:cNvPr id="20" name="矩形 19">
              <a:extLst>
                <a:ext uri="{FF2B5EF4-FFF2-40B4-BE49-F238E27FC236}">
                  <a16:creationId xmlns:a16="http://schemas.microsoft.com/office/drawing/2014/main" id="{75E51587-9A60-4346-9DD8-C76F0AF813FD}"/>
                </a:ext>
              </a:extLst>
            </p:cNvPr>
            <p:cNvSpPr/>
            <p:nvPr/>
          </p:nvSpPr>
          <p:spPr>
            <a:xfrm>
              <a:off x="2915267" y="4728248"/>
              <a:ext cx="1045927" cy="276999"/>
            </a:xfrm>
            <a:prstGeom prst="rect">
              <a:avLst/>
            </a:prstGeom>
          </p:spPr>
          <p:txBody>
            <a:bodyPr wrap="none">
              <a:normAutofit/>
              <a:scene3d>
                <a:camera prst="orthographicFront"/>
                <a:lightRig rig="threePt" dir="t"/>
              </a:scene3d>
              <a:sp3d contourW="12700"/>
            </a:bodyPr>
            <a:lstStyle/>
            <a:p>
              <a:pPr algn="ctr"/>
              <a:r>
                <a:rPr lang="en-US" altLang="zh-CN" sz="1200">
                  <a:cs typeface="+mn-ea"/>
                  <a:sym typeface="+mn-lt"/>
                </a:rPr>
                <a:t>TEXT HERE</a:t>
              </a:r>
            </a:p>
          </p:txBody>
        </p:sp>
        <p:cxnSp>
          <p:nvCxnSpPr>
            <p:cNvPr id="21" name="LineShape">
              <a:extLst>
                <a:ext uri="{FF2B5EF4-FFF2-40B4-BE49-F238E27FC236}">
                  <a16:creationId xmlns:a16="http://schemas.microsoft.com/office/drawing/2014/main" id="{3B097F0D-D29C-4062-A36D-DA94EC05606C}"/>
                </a:ext>
              </a:extLst>
            </p:cNvPr>
            <p:cNvCxnSpPr>
              <a:cxnSpLocks/>
            </p:cNvCxnSpPr>
            <p:nvPr/>
          </p:nvCxnSpPr>
          <p:spPr>
            <a:xfrm flipH="1">
              <a:off x="2915267" y="4704924"/>
              <a:ext cx="1045927"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nvGrpSpPr>
          <p:cNvPr id="22" name="a34200a8-86da-497c-9111-9683dd99d103" descr="kwsAAB+LCAAAAAAABADdVMGO0zAQ/RcDtwolAVroLQsqVGjZFa2WA+rBm0wbg2NHzmRVtsq/Yyd2mmzTJT0gdffWjt9k3hs/vx15iX8yIFOySKnCT4xuFE3nCCkZkXlMpqLgfEQumIiZ2HxWsshyMv25a9raJz8YJh8ll8r0CoaM8hvKCw07wDvYwfnVes0iWCaQgsMsmcBQxIuExhrhvfY0H8U2CQrIc1u4uv0FEbbapu8MqsgT/c0Xs9nbYDIOQ/OxaoxXloZiDFv92xWJG2g5mi30ijUHba22fE316gBB9ejttOyBI6M3BwyjCARa5rWgqn6g09FvhuqtZPBNf84wJRc0+l1VfLdb+291IFKT0CM7xXJ0flKDY1IrdUvY4lBxqx55jW1rH/7Ttg52yQRLi9TCKrqXdNsq+V5dZHHMoQ2bC72Mu2aCb2r1RaHSA2ZSpRT1wJ1Xvtq/j7Hu7XOs4zPUsdcyRybFaRdpm9pXeQMKWUR5yNlGpHrVpksiShMbX6Ri91Jg91jrA4wSff4VILMLXLB7PXBNeQ5tv5pLduoaO38HTpHddRCdmk+OeeUB7NjT2G+n4596yY88DuPC01ZqOtr77Lv8k4xvKfTxftT3ZxPXk25ce+H4w5veuPafY1wHHU8Gzzmuh4p7ynH9ftKOa/8s43ops/+T1cGQrA6GZfXxd/HEsjoYmtWr8i92TDNWkwsAAA==">
            <a:extLst>
              <a:ext uri="{FF2B5EF4-FFF2-40B4-BE49-F238E27FC236}">
                <a16:creationId xmlns:a16="http://schemas.microsoft.com/office/drawing/2014/main" id="{95DA220B-11AA-4B1F-A907-450A2B721393}"/>
              </a:ext>
            </a:extLst>
          </p:cNvPr>
          <p:cNvGrpSpPr>
            <a:grpSpLocks noChangeAspect="1"/>
          </p:cNvGrpSpPr>
          <p:nvPr/>
        </p:nvGrpSpPr>
        <p:grpSpPr>
          <a:xfrm>
            <a:off x="3822634" y="1942511"/>
            <a:ext cx="1045927" cy="3693703"/>
            <a:chOff x="2915267" y="1311544"/>
            <a:chExt cx="1045927" cy="3693703"/>
          </a:xfrm>
        </p:grpSpPr>
        <p:sp>
          <p:nvSpPr>
            <p:cNvPr id="23" name="BackShape">
              <a:extLst>
                <a:ext uri="{FF2B5EF4-FFF2-40B4-BE49-F238E27FC236}">
                  <a16:creationId xmlns:a16="http://schemas.microsoft.com/office/drawing/2014/main" id="{4DCFC851-31C9-420B-AA19-85BBE5E2403F}"/>
                </a:ext>
              </a:extLst>
            </p:cNvPr>
            <p:cNvSpPr/>
            <p:nvPr/>
          </p:nvSpPr>
          <p:spPr>
            <a:xfrm rot="5400000" flipV="1">
              <a:off x="2214924" y="2929198"/>
              <a:ext cx="2446613" cy="47300"/>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24" name="RelativeShape1">
              <a:extLst>
                <a:ext uri="{FF2B5EF4-FFF2-40B4-BE49-F238E27FC236}">
                  <a16:creationId xmlns:a16="http://schemas.microsoft.com/office/drawing/2014/main" id="{FA1A9265-539C-4F7A-A68C-E4DEBC8F7596}"/>
                </a:ext>
              </a:extLst>
            </p:cNvPr>
            <p:cNvSpPr/>
            <p:nvPr/>
          </p:nvSpPr>
          <p:spPr>
            <a:xfrm>
              <a:off x="3238344" y="2008500"/>
              <a:ext cx="399773" cy="944347"/>
            </a:xfrm>
            <a:prstGeom prst="round2Same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25" name="RelativeShape2">
              <a:extLst>
                <a:ext uri="{FF2B5EF4-FFF2-40B4-BE49-F238E27FC236}">
                  <a16:creationId xmlns:a16="http://schemas.microsoft.com/office/drawing/2014/main" id="{A528CEE4-19B0-44B5-8291-00B8C913EA21}"/>
                </a:ext>
              </a:extLst>
            </p:cNvPr>
            <p:cNvSpPr/>
            <p:nvPr/>
          </p:nvSpPr>
          <p:spPr>
            <a:xfrm flipV="1">
              <a:off x="3238344" y="2952847"/>
              <a:ext cx="399773" cy="944347"/>
            </a:xfrm>
            <a:prstGeom prst="round2Same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26" name="ValueShape2">
              <a:extLst>
                <a:ext uri="{FF2B5EF4-FFF2-40B4-BE49-F238E27FC236}">
                  <a16:creationId xmlns:a16="http://schemas.microsoft.com/office/drawing/2014/main" id="{4C66386D-5873-4AA3-8901-748D239E85E3}"/>
                </a:ext>
              </a:extLst>
            </p:cNvPr>
            <p:cNvSpPr/>
            <p:nvPr/>
          </p:nvSpPr>
          <p:spPr>
            <a:xfrm flipV="1">
              <a:off x="3238344" y="2952847"/>
              <a:ext cx="399773" cy="821582"/>
            </a:xfrm>
            <a:prstGeom prst="round2SameRect">
              <a:avLst/>
            </a:prstGeom>
            <a:solidFill>
              <a:schemeClr val="accent3">
                <a:lumMod val="10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27" name="ValueShape1">
              <a:extLst>
                <a:ext uri="{FF2B5EF4-FFF2-40B4-BE49-F238E27FC236}">
                  <a16:creationId xmlns:a16="http://schemas.microsoft.com/office/drawing/2014/main" id="{C3FAAD31-6663-4DCB-93FD-2275E9D7AF38}"/>
                </a:ext>
              </a:extLst>
            </p:cNvPr>
            <p:cNvSpPr/>
            <p:nvPr/>
          </p:nvSpPr>
          <p:spPr>
            <a:xfrm>
              <a:off x="3238344" y="2169039"/>
              <a:ext cx="399773" cy="783808"/>
            </a:xfrm>
            <a:prstGeom prst="round2SameRect">
              <a:avLst/>
            </a:prstGeom>
            <a:solidFill>
              <a:schemeClr val="accent1">
                <a:lumMod val="10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28" name="ValueText1">
              <a:extLst>
                <a:ext uri="{FF2B5EF4-FFF2-40B4-BE49-F238E27FC236}">
                  <a16:creationId xmlns:a16="http://schemas.microsoft.com/office/drawing/2014/main" id="{FC2D3BC5-659D-41BC-9EEF-ED9536F0D4F8}"/>
                </a:ext>
              </a:extLst>
            </p:cNvPr>
            <p:cNvSpPr/>
            <p:nvPr/>
          </p:nvSpPr>
          <p:spPr>
            <a:xfrm>
              <a:off x="3133136" y="1311544"/>
              <a:ext cx="610188" cy="300973"/>
            </a:xfrm>
            <a:prstGeom prst="rect">
              <a:avLst/>
            </a:prstGeom>
          </p:spPr>
          <p:txBody>
            <a:bodyPr wrap="none" anchor="ctr">
              <a:prstTxWarp prst="textPlain">
                <a:avLst/>
              </a:prstTxWarp>
              <a:normAutofit fontScale="47500" lnSpcReduction="20000"/>
              <a:scene3d>
                <a:camera prst="orthographicFront"/>
                <a:lightRig rig="threePt" dir="t"/>
              </a:scene3d>
              <a:sp3d contourW="12700"/>
            </a:bodyPr>
            <a:lstStyle/>
            <a:p>
              <a:pPr algn="ctr"/>
              <a:r>
                <a:rPr lang="en-US" altLang="zh-CN" sz="3200" kern="0">
                  <a:solidFill>
                    <a:schemeClr val="accent1">
                      <a:lumMod val="100000"/>
                    </a:schemeClr>
                  </a:solidFill>
                  <a:cs typeface="+mn-ea"/>
                  <a:sym typeface="+mn-lt"/>
                </a:rPr>
                <a:t>83%</a:t>
              </a:r>
            </a:p>
          </p:txBody>
        </p:sp>
        <p:sp>
          <p:nvSpPr>
            <p:cNvPr id="29" name="ValueText2">
              <a:extLst>
                <a:ext uri="{FF2B5EF4-FFF2-40B4-BE49-F238E27FC236}">
                  <a16:creationId xmlns:a16="http://schemas.microsoft.com/office/drawing/2014/main" id="{4BE33011-1AA7-4031-A202-60D97C2DE949}"/>
                </a:ext>
              </a:extLst>
            </p:cNvPr>
            <p:cNvSpPr/>
            <p:nvPr/>
          </p:nvSpPr>
          <p:spPr>
            <a:xfrm>
              <a:off x="3133136" y="4293177"/>
              <a:ext cx="610188" cy="302449"/>
            </a:xfrm>
            <a:prstGeom prst="rect">
              <a:avLst/>
            </a:prstGeom>
          </p:spPr>
          <p:txBody>
            <a:bodyPr wrap="none" anchor="b">
              <a:prstTxWarp prst="textPlain">
                <a:avLst/>
              </a:prstTxWarp>
              <a:normAutofit fontScale="47500" lnSpcReduction="20000"/>
              <a:scene3d>
                <a:camera prst="orthographicFront"/>
                <a:lightRig rig="threePt" dir="t"/>
              </a:scene3d>
              <a:sp3d contourW="12700"/>
            </a:bodyPr>
            <a:lstStyle/>
            <a:p>
              <a:pPr algn="ctr"/>
              <a:r>
                <a:rPr lang="en-US" altLang="zh-CN" sz="3200" kern="0">
                  <a:solidFill>
                    <a:schemeClr val="accent3">
                      <a:lumMod val="100000"/>
                    </a:schemeClr>
                  </a:solidFill>
                  <a:cs typeface="+mn-ea"/>
                  <a:sym typeface="+mn-lt"/>
                </a:rPr>
                <a:t>87%</a:t>
              </a:r>
            </a:p>
          </p:txBody>
        </p:sp>
        <p:sp>
          <p:nvSpPr>
            <p:cNvPr id="30" name="矩形 29">
              <a:extLst>
                <a:ext uri="{FF2B5EF4-FFF2-40B4-BE49-F238E27FC236}">
                  <a16:creationId xmlns:a16="http://schemas.microsoft.com/office/drawing/2014/main" id="{6969F160-D285-4EBC-86FD-E8E97CD0C9FE}"/>
                </a:ext>
              </a:extLst>
            </p:cNvPr>
            <p:cNvSpPr/>
            <p:nvPr/>
          </p:nvSpPr>
          <p:spPr>
            <a:xfrm>
              <a:off x="2915267" y="4728248"/>
              <a:ext cx="1045927" cy="276999"/>
            </a:xfrm>
            <a:prstGeom prst="rect">
              <a:avLst/>
            </a:prstGeom>
          </p:spPr>
          <p:txBody>
            <a:bodyPr wrap="none">
              <a:normAutofit/>
              <a:scene3d>
                <a:camera prst="orthographicFront"/>
                <a:lightRig rig="threePt" dir="t"/>
              </a:scene3d>
              <a:sp3d contourW="12700"/>
            </a:bodyPr>
            <a:lstStyle/>
            <a:p>
              <a:pPr algn="ctr"/>
              <a:r>
                <a:rPr lang="en-US" altLang="zh-CN" sz="1200">
                  <a:cs typeface="+mn-ea"/>
                  <a:sym typeface="+mn-lt"/>
                </a:rPr>
                <a:t>TEXT HERE</a:t>
              </a:r>
            </a:p>
          </p:txBody>
        </p:sp>
        <p:cxnSp>
          <p:nvCxnSpPr>
            <p:cNvPr id="31" name="LineShape">
              <a:extLst>
                <a:ext uri="{FF2B5EF4-FFF2-40B4-BE49-F238E27FC236}">
                  <a16:creationId xmlns:a16="http://schemas.microsoft.com/office/drawing/2014/main" id="{8BA10C0D-CA18-4AC7-A038-6B118FD1E9E3}"/>
                </a:ext>
              </a:extLst>
            </p:cNvPr>
            <p:cNvCxnSpPr>
              <a:cxnSpLocks/>
            </p:cNvCxnSpPr>
            <p:nvPr/>
          </p:nvCxnSpPr>
          <p:spPr>
            <a:xfrm flipH="1">
              <a:off x="2915267" y="4704924"/>
              <a:ext cx="1045927"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nvGrpSpPr>
          <p:cNvPr id="32" name="a34200a8-86da-497c-9111-9683dd99d103" descr="kwsAAB+LCAAAAAAABADdVNFO2zAU/Rdve6tQEqRp61uBhVUTA60VPKA+mOS2MXPsyLlBHVX+fXZipwlNWfowifLWXp+be8718dmQj/gnAzIms5QqvGB0pWg6RUjJiExjMhYF5yNyxkTMxOpSySLLyfh+07S1T+4YJueSS2V6BUNG+S3lhYbt4B1s5/x6uWQRzBNIwWHmTOBExLOExhrhnXiaj2KrBAXkuS1cPzxChK228WeDKvJEf/NDGIbf/IvT0HysGuOVpaEYw1r/dkXiBlqOZgu9Ys1BW6st31C9OkBQPXo7LVvgyOjNASdRBAIt81pQVd/R6eg3Q/VWMvipP2eYkjMa/a4qvtut/bfYEalJ6JGdYjl6e1KDfVIrdXNY41Bxix55jW1rH/7Ttg52xQRLi9TCKrpXdN0q+V5dZHHMoQ2bCr2Mp2aCb2r1RaHSA0KpUop64MYrP23fx+mXE6/PsY7PUMfeyByZFIddpG1qX+UtKGQR5RPOViLVqzZdElGa2PguFXuWArvHWh9glOjzHwCZXeCMPeuBS8pzaPvVXLJT19j5F3CK7KmD6NR8ss8rL2D7nsZ2Ox3/1Et+5XEYFx62UtPR3mff5R9kfEuhj/ervj++uPbfY1wHHU8G7zmuh4o76rj+2o5r/03G9Vxm/yergyFZHQzL6v3v4siyOhia1YvyL77kcEqTCwAA">
            <a:extLst>
              <a:ext uri="{FF2B5EF4-FFF2-40B4-BE49-F238E27FC236}">
                <a16:creationId xmlns:a16="http://schemas.microsoft.com/office/drawing/2014/main" id="{E1A5F835-9D7E-468A-BF5F-7F552D43CC30}"/>
              </a:ext>
            </a:extLst>
          </p:cNvPr>
          <p:cNvGrpSpPr>
            <a:grpSpLocks noChangeAspect="1"/>
          </p:cNvGrpSpPr>
          <p:nvPr/>
        </p:nvGrpSpPr>
        <p:grpSpPr>
          <a:xfrm>
            <a:off x="5037490" y="1942511"/>
            <a:ext cx="1045927" cy="3693703"/>
            <a:chOff x="2915267" y="1311544"/>
            <a:chExt cx="1045927" cy="3693703"/>
          </a:xfrm>
        </p:grpSpPr>
        <p:sp>
          <p:nvSpPr>
            <p:cNvPr id="33" name="BackShape">
              <a:extLst>
                <a:ext uri="{FF2B5EF4-FFF2-40B4-BE49-F238E27FC236}">
                  <a16:creationId xmlns:a16="http://schemas.microsoft.com/office/drawing/2014/main" id="{68F18198-1D84-40F2-9724-7E6404639301}"/>
                </a:ext>
              </a:extLst>
            </p:cNvPr>
            <p:cNvSpPr/>
            <p:nvPr/>
          </p:nvSpPr>
          <p:spPr>
            <a:xfrm rot="5400000" flipV="1">
              <a:off x="2214924" y="2929198"/>
              <a:ext cx="2446613" cy="47300"/>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34" name="RelativeShape1">
              <a:extLst>
                <a:ext uri="{FF2B5EF4-FFF2-40B4-BE49-F238E27FC236}">
                  <a16:creationId xmlns:a16="http://schemas.microsoft.com/office/drawing/2014/main" id="{733EC30B-E395-4480-8227-D05675B0DAD2}"/>
                </a:ext>
              </a:extLst>
            </p:cNvPr>
            <p:cNvSpPr/>
            <p:nvPr/>
          </p:nvSpPr>
          <p:spPr>
            <a:xfrm>
              <a:off x="3238344" y="2008500"/>
              <a:ext cx="399773" cy="944347"/>
            </a:xfrm>
            <a:prstGeom prst="round2Same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35" name="RelativeShape2">
              <a:extLst>
                <a:ext uri="{FF2B5EF4-FFF2-40B4-BE49-F238E27FC236}">
                  <a16:creationId xmlns:a16="http://schemas.microsoft.com/office/drawing/2014/main" id="{FD1C5A76-4F29-42AB-97FD-9439A8FA08BB}"/>
                </a:ext>
              </a:extLst>
            </p:cNvPr>
            <p:cNvSpPr/>
            <p:nvPr/>
          </p:nvSpPr>
          <p:spPr>
            <a:xfrm flipV="1">
              <a:off x="3238344" y="2952847"/>
              <a:ext cx="399773" cy="944347"/>
            </a:xfrm>
            <a:prstGeom prst="round2Same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36" name="ValueShape2">
              <a:extLst>
                <a:ext uri="{FF2B5EF4-FFF2-40B4-BE49-F238E27FC236}">
                  <a16:creationId xmlns:a16="http://schemas.microsoft.com/office/drawing/2014/main" id="{0D398C41-78DF-47E4-8A12-74B1795D3DBB}"/>
                </a:ext>
              </a:extLst>
            </p:cNvPr>
            <p:cNvSpPr/>
            <p:nvPr/>
          </p:nvSpPr>
          <p:spPr>
            <a:xfrm flipV="1">
              <a:off x="3238344" y="2952847"/>
              <a:ext cx="399773" cy="368295"/>
            </a:xfrm>
            <a:prstGeom prst="round2SameRect">
              <a:avLst/>
            </a:prstGeom>
            <a:solidFill>
              <a:schemeClr val="accent2">
                <a:lumMod val="10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37" name="ValueShape1">
              <a:extLst>
                <a:ext uri="{FF2B5EF4-FFF2-40B4-BE49-F238E27FC236}">
                  <a16:creationId xmlns:a16="http://schemas.microsoft.com/office/drawing/2014/main" id="{CD11771C-B711-4DBB-87B9-EBC08F119A11}"/>
                </a:ext>
              </a:extLst>
            </p:cNvPr>
            <p:cNvSpPr/>
            <p:nvPr/>
          </p:nvSpPr>
          <p:spPr>
            <a:xfrm>
              <a:off x="3238344" y="2593995"/>
              <a:ext cx="399773" cy="358852"/>
            </a:xfrm>
            <a:prstGeom prst="round2SameRect">
              <a:avLst/>
            </a:prstGeom>
            <a:solidFill>
              <a:schemeClr val="accent2">
                <a:lumMod val="10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38" name="ValueText1">
              <a:extLst>
                <a:ext uri="{FF2B5EF4-FFF2-40B4-BE49-F238E27FC236}">
                  <a16:creationId xmlns:a16="http://schemas.microsoft.com/office/drawing/2014/main" id="{5583E325-27EA-4E03-B570-4D3D7A4F9A57}"/>
                </a:ext>
              </a:extLst>
            </p:cNvPr>
            <p:cNvSpPr/>
            <p:nvPr/>
          </p:nvSpPr>
          <p:spPr>
            <a:xfrm>
              <a:off x="3133136" y="1311544"/>
              <a:ext cx="610188" cy="300973"/>
            </a:xfrm>
            <a:prstGeom prst="rect">
              <a:avLst/>
            </a:prstGeom>
          </p:spPr>
          <p:txBody>
            <a:bodyPr wrap="none" anchor="ctr">
              <a:prstTxWarp prst="textPlain">
                <a:avLst/>
              </a:prstTxWarp>
              <a:normAutofit fontScale="47500" lnSpcReduction="20000"/>
              <a:scene3d>
                <a:camera prst="orthographicFront"/>
                <a:lightRig rig="threePt" dir="t"/>
              </a:scene3d>
              <a:sp3d contourW="12700"/>
            </a:bodyPr>
            <a:lstStyle/>
            <a:p>
              <a:pPr algn="ctr"/>
              <a:r>
                <a:rPr lang="en-US" altLang="zh-CN" sz="3200" kern="0">
                  <a:solidFill>
                    <a:schemeClr val="accent2">
                      <a:lumMod val="100000"/>
                    </a:schemeClr>
                  </a:solidFill>
                  <a:cs typeface="+mn-ea"/>
                  <a:sym typeface="+mn-lt"/>
                </a:rPr>
                <a:t>38%</a:t>
              </a:r>
            </a:p>
          </p:txBody>
        </p:sp>
        <p:sp>
          <p:nvSpPr>
            <p:cNvPr id="39" name="ValueText2">
              <a:extLst>
                <a:ext uri="{FF2B5EF4-FFF2-40B4-BE49-F238E27FC236}">
                  <a16:creationId xmlns:a16="http://schemas.microsoft.com/office/drawing/2014/main" id="{9C0E8BC6-6A70-40F6-AE6C-468E8341C604}"/>
                </a:ext>
              </a:extLst>
            </p:cNvPr>
            <p:cNvSpPr/>
            <p:nvPr/>
          </p:nvSpPr>
          <p:spPr>
            <a:xfrm>
              <a:off x="3133136" y="4293177"/>
              <a:ext cx="610188" cy="302449"/>
            </a:xfrm>
            <a:prstGeom prst="rect">
              <a:avLst/>
            </a:prstGeom>
          </p:spPr>
          <p:txBody>
            <a:bodyPr wrap="none" anchor="b">
              <a:prstTxWarp prst="textPlain">
                <a:avLst/>
              </a:prstTxWarp>
              <a:normAutofit fontScale="47500" lnSpcReduction="20000"/>
              <a:scene3d>
                <a:camera prst="orthographicFront"/>
                <a:lightRig rig="threePt" dir="t"/>
              </a:scene3d>
              <a:sp3d contourW="12700"/>
            </a:bodyPr>
            <a:lstStyle/>
            <a:p>
              <a:pPr algn="ctr"/>
              <a:r>
                <a:rPr lang="en-US" altLang="zh-CN" sz="3200" kern="0">
                  <a:solidFill>
                    <a:schemeClr val="accent2">
                      <a:lumMod val="100000"/>
                    </a:schemeClr>
                  </a:solidFill>
                  <a:cs typeface="+mn-ea"/>
                  <a:sym typeface="+mn-lt"/>
                </a:rPr>
                <a:t>39%</a:t>
              </a:r>
            </a:p>
          </p:txBody>
        </p:sp>
        <p:sp>
          <p:nvSpPr>
            <p:cNvPr id="40" name="矩形 39">
              <a:extLst>
                <a:ext uri="{FF2B5EF4-FFF2-40B4-BE49-F238E27FC236}">
                  <a16:creationId xmlns:a16="http://schemas.microsoft.com/office/drawing/2014/main" id="{DE070194-1A47-483D-8B0C-40E948C6D4F4}"/>
                </a:ext>
              </a:extLst>
            </p:cNvPr>
            <p:cNvSpPr/>
            <p:nvPr/>
          </p:nvSpPr>
          <p:spPr>
            <a:xfrm>
              <a:off x="2915267" y="4728248"/>
              <a:ext cx="1045927" cy="276999"/>
            </a:xfrm>
            <a:prstGeom prst="rect">
              <a:avLst/>
            </a:prstGeom>
          </p:spPr>
          <p:txBody>
            <a:bodyPr wrap="none">
              <a:normAutofit/>
              <a:scene3d>
                <a:camera prst="orthographicFront"/>
                <a:lightRig rig="threePt" dir="t"/>
              </a:scene3d>
              <a:sp3d contourW="12700"/>
            </a:bodyPr>
            <a:lstStyle/>
            <a:p>
              <a:pPr algn="ctr"/>
              <a:r>
                <a:rPr lang="en-US" altLang="zh-CN" sz="1200">
                  <a:cs typeface="+mn-ea"/>
                  <a:sym typeface="+mn-lt"/>
                </a:rPr>
                <a:t>TEXT HERE</a:t>
              </a:r>
            </a:p>
          </p:txBody>
        </p:sp>
        <p:cxnSp>
          <p:nvCxnSpPr>
            <p:cNvPr id="41" name="LineShape">
              <a:extLst>
                <a:ext uri="{FF2B5EF4-FFF2-40B4-BE49-F238E27FC236}">
                  <a16:creationId xmlns:a16="http://schemas.microsoft.com/office/drawing/2014/main" id="{BA9613EF-564E-419C-A413-8BF1E22B23F9}"/>
                </a:ext>
              </a:extLst>
            </p:cNvPr>
            <p:cNvCxnSpPr>
              <a:cxnSpLocks/>
            </p:cNvCxnSpPr>
            <p:nvPr/>
          </p:nvCxnSpPr>
          <p:spPr>
            <a:xfrm flipH="1">
              <a:off x="2915267" y="4704924"/>
              <a:ext cx="1045927"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nvGrpSpPr>
          <p:cNvPr id="42" name="a34200a8-86da-497c-9111-9683dd99d103" descr="kwsAAB+LCAAAAAAABADdVNFu0zAU/RfD3qopCdBB3zJQoUJjE63GA+qDl9w2BseOnJuprMq/z07i1KHpSB+Qur211+fmnnN9fLbkNf7JgEzIPKUKPzG6VjSdIaRkRGYxmYiC8xG5ZCJmYv1ZySLLyeTntm1zT34wTD5KLpXpFQwZ5beUFxq2h7ewvfPr1YpFsEggBYtZMIGhiOcJjTXCO/c0H8XWCQrI86ZwffcLInTaJu8MqsgT/c1X0+nb4GIchuZj1RivLA3FGDb6ty0SO7DhaLbQK9YcuFqb8g3VqwME1aO307IDjozeHDCMIhDYMK8FVfU9nZZ+O1RvJYNv+nOGKbmk0e+q4tvdNv+WeyI1CT2yUyxHpyc1OCS1UreADQ4Vt+yR19q29uE/bWthV0ywtEgbWEX3im6cku/VRRbHHFzYTOhl3LcTfFOrLwqVHjCVKqWoB2698mz3Pt6Pz70+x1o+Qx17I3NkUhx3kU2Te5W3oJBFlIecrUWqV226JKI0sfFFKvYgBXaPtT7AKNHnXwGyZoFz9qAHrijPwfWruWSrrrXzd+AU2X0H0an55JBX/oIdehq77XT8Uy/5icdhXHjcSk2Hu8++yz/K+A2FPt5P+v5k4vqiG9deOP7wpjeu/ZcY10HHk8FLjuuh4p51XPtuXPsnGdcLmf2frA6GZHUwLKsPv4tnltXB0Kxelo/7wl/2kwsAAA==">
            <a:extLst>
              <a:ext uri="{FF2B5EF4-FFF2-40B4-BE49-F238E27FC236}">
                <a16:creationId xmlns:a16="http://schemas.microsoft.com/office/drawing/2014/main" id="{2F554F1E-1969-4A93-9086-5A2BB7239722}"/>
              </a:ext>
            </a:extLst>
          </p:cNvPr>
          <p:cNvGrpSpPr>
            <a:grpSpLocks noChangeAspect="1"/>
          </p:cNvGrpSpPr>
          <p:nvPr/>
        </p:nvGrpSpPr>
        <p:grpSpPr>
          <a:xfrm>
            <a:off x="6252347" y="1942511"/>
            <a:ext cx="1045927" cy="3693703"/>
            <a:chOff x="2915267" y="1311544"/>
            <a:chExt cx="1045927" cy="3693703"/>
          </a:xfrm>
        </p:grpSpPr>
        <p:sp>
          <p:nvSpPr>
            <p:cNvPr id="43" name="BackShape">
              <a:extLst>
                <a:ext uri="{FF2B5EF4-FFF2-40B4-BE49-F238E27FC236}">
                  <a16:creationId xmlns:a16="http://schemas.microsoft.com/office/drawing/2014/main" id="{E57AE7B3-0595-425A-A63A-B3054590C97E}"/>
                </a:ext>
              </a:extLst>
            </p:cNvPr>
            <p:cNvSpPr/>
            <p:nvPr/>
          </p:nvSpPr>
          <p:spPr>
            <a:xfrm rot="5400000" flipV="1">
              <a:off x="2214924" y="2929198"/>
              <a:ext cx="2446613" cy="47300"/>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44" name="RelativeShape1">
              <a:extLst>
                <a:ext uri="{FF2B5EF4-FFF2-40B4-BE49-F238E27FC236}">
                  <a16:creationId xmlns:a16="http://schemas.microsoft.com/office/drawing/2014/main" id="{89931EF9-7639-490D-9BDB-4A7703B7DDB9}"/>
                </a:ext>
              </a:extLst>
            </p:cNvPr>
            <p:cNvSpPr/>
            <p:nvPr/>
          </p:nvSpPr>
          <p:spPr>
            <a:xfrm>
              <a:off x="3238344" y="2008500"/>
              <a:ext cx="399773" cy="944347"/>
            </a:xfrm>
            <a:prstGeom prst="round2Same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45" name="RelativeShape2">
              <a:extLst>
                <a:ext uri="{FF2B5EF4-FFF2-40B4-BE49-F238E27FC236}">
                  <a16:creationId xmlns:a16="http://schemas.microsoft.com/office/drawing/2014/main" id="{052E5215-2E00-48C8-BD4E-E52D5175E8CF}"/>
                </a:ext>
              </a:extLst>
            </p:cNvPr>
            <p:cNvSpPr/>
            <p:nvPr/>
          </p:nvSpPr>
          <p:spPr>
            <a:xfrm flipV="1">
              <a:off x="3238344" y="2952847"/>
              <a:ext cx="399773" cy="944347"/>
            </a:xfrm>
            <a:prstGeom prst="round2Same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46" name="ValueShape2">
              <a:extLst>
                <a:ext uri="{FF2B5EF4-FFF2-40B4-BE49-F238E27FC236}">
                  <a16:creationId xmlns:a16="http://schemas.microsoft.com/office/drawing/2014/main" id="{775F21BC-6D50-4E02-9751-B104329ABB3D}"/>
                </a:ext>
              </a:extLst>
            </p:cNvPr>
            <p:cNvSpPr/>
            <p:nvPr/>
          </p:nvSpPr>
          <p:spPr>
            <a:xfrm flipV="1">
              <a:off x="3238344" y="2952847"/>
              <a:ext cx="399773" cy="764921"/>
            </a:xfrm>
            <a:prstGeom prst="round2SameRect">
              <a:avLst/>
            </a:prstGeom>
            <a:solidFill>
              <a:schemeClr val="accent3">
                <a:lumMod val="10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47" name="ValueShape1">
              <a:extLst>
                <a:ext uri="{FF2B5EF4-FFF2-40B4-BE49-F238E27FC236}">
                  <a16:creationId xmlns:a16="http://schemas.microsoft.com/office/drawing/2014/main" id="{AA523D0E-D46B-440D-A61B-51824A8E52CB}"/>
                </a:ext>
              </a:extLst>
            </p:cNvPr>
            <p:cNvSpPr/>
            <p:nvPr/>
          </p:nvSpPr>
          <p:spPr>
            <a:xfrm>
              <a:off x="3238344" y="2140709"/>
              <a:ext cx="399773" cy="812138"/>
            </a:xfrm>
            <a:prstGeom prst="round2SameRect">
              <a:avLst/>
            </a:prstGeom>
            <a:solidFill>
              <a:schemeClr val="accent1">
                <a:lumMod val="10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scene3d>
                <a:camera prst="orthographicFront"/>
                <a:lightRig rig="threePt" dir="t"/>
              </a:scene3d>
              <a:sp3d contourW="12700"/>
            </a:bodyPr>
            <a:lstStyle/>
            <a:p>
              <a:pPr algn="ctr"/>
              <a:endParaRPr>
                <a:cs typeface="+mn-ea"/>
                <a:sym typeface="+mn-lt"/>
              </a:endParaRPr>
            </a:p>
          </p:txBody>
        </p:sp>
        <p:sp>
          <p:nvSpPr>
            <p:cNvPr id="48" name="ValueText1">
              <a:extLst>
                <a:ext uri="{FF2B5EF4-FFF2-40B4-BE49-F238E27FC236}">
                  <a16:creationId xmlns:a16="http://schemas.microsoft.com/office/drawing/2014/main" id="{BEB187B4-17A5-47B5-A1C4-7DE412F5F800}"/>
                </a:ext>
              </a:extLst>
            </p:cNvPr>
            <p:cNvSpPr/>
            <p:nvPr/>
          </p:nvSpPr>
          <p:spPr>
            <a:xfrm>
              <a:off x="3133136" y="1311544"/>
              <a:ext cx="610188" cy="300973"/>
            </a:xfrm>
            <a:prstGeom prst="rect">
              <a:avLst/>
            </a:prstGeom>
          </p:spPr>
          <p:txBody>
            <a:bodyPr wrap="none" anchor="ctr">
              <a:prstTxWarp prst="textPlain">
                <a:avLst/>
              </a:prstTxWarp>
              <a:normAutofit fontScale="47500" lnSpcReduction="20000"/>
              <a:scene3d>
                <a:camera prst="orthographicFront"/>
                <a:lightRig rig="threePt" dir="t"/>
              </a:scene3d>
              <a:sp3d contourW="12700"/>
            </a:bodyPr>
            <a:lstStyle/>
            <a:p>
              <a:pPr algn="ctr"/>
              <a:r>
                <a:rPr lang="en-US" altLang="zh-CN" sz="3200" kern="0">
                  <a:solidFill>
                    <a:schemeClr val="accent1">
                      <a:lumMod val="100000"/>
                    </a:schemeClr>
                  </a:solidFill>
                  <a:cs typeface="+mn-ea"/>
                  <a:sym typeface="+mn-lt"/>
                </a:rPr>
                <a:t>86%</a:t>
              </a:r>
            </a:p>
          </p:txBody>
        </p:sp>
        <p:sp>
          <p:nvSpPr>
            <p:cNvPr id="49" name="ValueText2">
              <a:extLst>
                <a:ext uri="{FF2B5EF4-FFF2-40B4-BE49-F238E27FC236}">
                  <a16:creationId xmlns:a16="http://schemas.microsoft.com/office/drawing/2014/main" id="{22B1E9F5-D7DF-4D89-9BC9-D8FEB904B95D}"/>
                </a:ext>
              </a:extLst>
            </p:cNvPr>
            <p:cNvSpPr/>
            <p:nvPr/>
          </p:nvSpPr>
          <p:spPr>
            <a:xfrm>
              <a:off x="3133136" y="4293177"/>
              <a:ext cx="610188" cy="302449"/>
            </a:xfrm>
            <a:prstGeom prst="rect">
              <a:avLst/>
            </a:prstGeom>
          </p:spPr>
          <p:txBody>
            <a:bodyPr wrap="none" anchor="b">
              <a:prstTxWarp prst="textPlain">
                <a:avLst/>
              </a:prstTxWarp>
              <a:normAutofit fontScale="47500" lnSpcReduction="20000"/>
              <a:scene3d>
                <a:camera prst="orthographicFront"/>
                <a:lightRig rig="threePt" dir="t"/>
              </a:scene3d>
              <a:sp3d contourW="12700"/>
            </a:bodyPr>
            <a:lstStyle/>
            <a:p>
              <a:pPr algn="ctr"/>
              <a:r>
                <a:rPr lang="en-US" altLang="zh-CN" sz="3200" kern="0">
                  <a:solidFill>
                    <a:schemeClr val="accent3">
                      <a:lumMod val="100000"/>
                    </a:schemeClr>
                  </a:solidFill>
                  <a:cs typeface="+mn-ea"/>
                  <a:sym typeface="+mn-lt"/>
                </a:rPr>
                <a:t>81%</a:t>
              </a:r>
            </a:p>
          </p:txBody>
        </p:sp>
        <p:sp>
          <p:nvSpPr>
            <p:cNvPr id="50" name="矩形 49">
              <a:extLst>
                <a:ext uri="{FF2B5EF4-FFF2-40B4-BE49-F238E27FC236}">
                  <a16:creationId xmlns:a16="http://schemas.microsoft.com/office/drawing/2014/main" id="{E300BD58-E7D4-4A3D-84FD-CBD0DCA24507}"/>
                </a:ext>
              </a:extLst>
            </p:cNvPr>
            <p:cNvSpPr/>
            <p:nvPr/>
          </p:nvSpPr>
          <p:spPr>
            <a:xfrm>
              <a:off x="2915267" y="4728248"/>
              <a:ext cx="1045927" cy="276999"/>
            </a:xfrm>
            <a:prstGeom prst="rect">
              <a:avLst/>
            </a:prstGeom>
          </p:spPr>
          <p:txBody>
            <a:bodyPr wrap="none">
              <a:normAutofit/>
              <a:scene3d>
                <a:camera prst="orthographicFront"/>
                <a:lightRig rig="threePt" dir="t"/>
              </a:scene3d>
              <a:sp3d contourW="12700"/>
            </a:bodyPr>
            <a:lstStyle/>
            <a:p>
              <a:pPr algn="ctr"/>
              <a:r>
                <a:rPr lang="en-US" altLang="zh-CN" sz="1200">
                  <a:cs typeface="+mn-ea"/>
                  <a:sym typeface="+mn-lt"/>
                </a:rPr>
                <a:t>TEXT HERE</a:t>
              </a:r>
            </a:p>
          </p:txBody>
        </p:sp>
        <p:cxnSp>
          <p:nvCxnSpPr>
            <p:cNvPr id="51" name="LineShape">
              <a:extLst>
                <a:ext uri="{FF2B5EF4-FFF2-40B4-BE49-F238E27FC236}">
                  <a16:creationId xmlns:a16="http://schemas.microsoft.com/office/drawing/2014/main" id="{01C821E8-F354-4006-BB17-E87F3ACF04CC}"/>
                </a:ext>
              </a:extLst>
            </p:cNvPr>
            <p:cNvCxnSpPr>
              <a:cxnSpLocks/>
            </p:cNvCxnSpPr>
            <p:nvPr/>
          </p:nvCxnSpPr>
          <p:spPr>
            <a:xfrm flipH="1">
              <a:off x="2915267" y="4704924"/>
              <a:ext cx="1045927" cy="0"/>
            </a:xfrm>
            <a:prstGeom prst="straightConnector1">
              <a:avLst/>
            </a:prstGeom>
            <a:noFill/>
            <a:ln w="3175" cap="flat" cmpd="sng">
              <a:solidFill>
                <a:schemeClr val="tx1">
                  <a:lumMod val="20000"/>
                  <a:lumOff val="80000"/>
                </a:schemeClr>
              </a:solidFill>
              <a:prstDash val="solid"/>
              <a:miter/>
              <a:headEnd type="none" w="med" len="med"/>
              <a:tailEnd type="none" w="med" len="med"/>
            </a:ln>
          </p:spPr>
        </p:cxnSp>
      </p:grpSp>
      <p:grpSp>
        <p:nvGrpSpPr>
          <p:cNvPr id="52" name="组合 51">
            <a:extLst>
              <a:ext uri="{FF2B5EF4-FFF2-40B4-BE49-F238E27FC236}">
                <a16:creationId xmlns:a16="http://schemas.microsoft.com/office/drawing/2014/main" id="{18553BA8-8638-437F-8AF9-EA4A47DB5D9D}"/>
              </a:ext>
            </a:extLst>
          </p:cNvPr>
          <p:cNvGrpSpPr/>
          <p:nvPr/>
        </p:nvGrpSpPr>
        <p:grpSpPr>
          <a:xfrm>
            <a:off x="7790281" y="2186291"/>
            <a:ext cx="3458626" cy="1246969"/>
            <a:chOff x="5354323" y="1967781"/>
            <a:chExt cx="3458626" cy="1246969"/>
          </a:xfrm>
        </p:grpSpPr>
        <p:sp>
          <p:nvSpPr>
            <p:cNvPr id="53" name="矩形 52">
              <a:extLst>
                <a:ext uri="{FF2B5EF4-FFF2-40B4-BE49-F238E27FC236}">
                  <a16:creationId xmlns:a16="http://schemas.microsoft.com/office/drawing/2014/main" id="{09F32843-A7E5-436D-BEB6-1BB8A7BEC4E7}"/>
                </a:ext>
              </a:extLst>
            </p:cNvPr>
            <p:cNvSpPr/>
            <p:nvPr/>
          </p:nvSpPr>
          <p:spPr>
            <a:xfrm>
              <a:off x="5354323" y="2346820"/>
              <a:ext cx="3458626"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75000"/>
                      <a:lumOff val="25000"/>
                    </a:schemeClr>
                  </a:solidFill>
                  <a:cs typeface="+mn-ea"/>
                  <a:sym typeface="+mn-lt"/>
                </a:rPr>
                <a:t>用户可以在投影仪或者计算机上可以将演示文稿打印出来制作成胶片以便应用到更广泛的领域中用户可以在投影仪</a:t>
              </a:r>
            </a:p>
          </p:txBody>
        </p:sp>
        <p:sp>
          <p:nvSpPr>
            <p:cNvPr id="54" name="矩形 53">
              <a:extLst>
                <a:ext uri="{FF2B5EF4-FFF2-40B4-BE49-F238E27FC236}">
                  <a16:creationId xmlns:a16="http://schemas.microsoft.com/office/drawing/2014/main" id="{A6EFE130-FE2D-4B61-B1B6-350D3F68B47F}"/>
                </a:ext>
              </a:extLst>
            </p:cNvPr>
            <p:cNvSpPr/>
            <p:nvPr/>
          </p:nvSpPr>
          <p:spPr>
            <a:xfrm>
              <a:off x="5354323" y="1967781"/>
              <a:ext cx="2084387" cy="436210"/>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75000"/>
                      <a:lumOff val="25000"/>
                    </a:schemeClr>
                  </a:solidFill>
                  <a:cs typeface="+mn-ea"/>
                  <a:sym typeface="+mn-lt"/>
                </a:rPr>
                <a:t>标题文字添加</a:t>
              </a:r>
            </a:p>
          </p:txBody>
        </p:sp>
      </p:grpSp>
      <p:grpSp>
        <p:nvGrpSpPr>
          <p:cNvPr id="55" name="组合 54">
            <a:extLst>
              <a:ext uri="{FF2B5EF4-FFF2-40B4-BE49-F238E27FC236}">
                <a16:creationId xmlns:a16="http://schemas.microsoft.com/office/drawing/2014/main" id="{4A993C6A-A4E5-4980-B314-9EF035FE7624}"/>
              </a:ext>
            </a:extLst>
          </p:cNvPr>
          <p:cNvGrpSpPr/>
          <p:nvPr/>
        </p:nvGrpSpPr>
        <p:grpSpPr>
          <a:xfrm>
            <a:off x="7790281" y="3904676"/>
            <a:ext cx="3458626" cy="1246969"/>
            <a:chOff x="5354323" y="1967781"/>
            <a:chExt cx="3458626" cy="1246969"/>
          </a:xfrm>
        </p:grpSpPr>
        <p:sp>
          <p:nvSpPr>
            <p:cNvPr id="56" name="矩形 55">
              <a:extLst>
                <a:ext uri="{FF2B5EF4-FFF2-40B4-BE49-F238E27FC236}">
                  <a16:creationId xmlns:a16="http://schemas.microsoft.com/office/drawing/2014/main" id="{B89B7552-E7D5-4875-A350-51AA1C801045}"/>
                </a:ext>
              </a:extLst>
            </p:cNvPr>
            <p:cNvSpPr/>
            <p:nvPr/>
          </p:nvSpPr>
          <p:spPr>
            <a:xfrm>
              <a:off x="5354323" y="2346820"/>
              <a:ext cx="3458626"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75000"/>
                      <a:lumOff val="25000"/>
                    </a:schemeClr>
                  </a:solidFill>
                  <a:cs typeface="+mn-ea"/>
                  <a:sym typeface="+mn-lt"/>
                </a:rPr>
                <a:t>用户可以在投影仪或者计算机上可以将演示文稿打印出来制作成胶片以便应用到更广泛的领域中用户可以在投影仪</a:t>
              </a:r>
            </a:p>
          </p:txBody>
        </p:sp>
        <p:sp>
          <p:nvSpPr>
            <p:cNvPr id="57" name="矩形 56">
              <a:extLst>
                <a:ext uri="{FF2B5EF4-FFF2-40B4-BE49-F238E27FC236}">
                  <a16:creationId xmlns:a16="http://schemas.microsoft.com/office/drawing/2014/main" id="{1E0FF183-7890-4981-B3EF-BB422AF26ADD}"/>
                </a:ext>
              </a:extLst>
            </p:cNvPr>
            <p:cNvSpPr/>
            <p:nvPr/>
          </p:nvSpPr>
          <p:spPr>
            <a:xfrm>
              <a:off x="5354323" y="1967781"/>
              <a:ext cx="2084387" cy="436210"/>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75000"/>
                      <a:lumOff val="25000"/>
                    </a:schemeClr>
                  </a:solidFill>
                  <a:cs typeface="+mn-ea"/>
                  <a:sym typeface="+mn-lt"/>
                </a:rPr>
                <a:t>标题文字添加</a:t>
              </a:r>
            </a:p>
          </p:txBody>
        </p:sp>
      </p:grpSp>
      <p:grpSp>
        <p:nvGrpSpPr>
          <p:cNvPr id="58" name="组合 57">
            <a:extLst>
              <a:ext uri="{FF2B5EF4-FFF2-40B4-BE49-F238E27FC236}">
                <a16:creationId xmlns:a16="http://schemas.microsoft.com/office/drawing/2014/main" id="{B4A70AD8-4E49-4745-A7CF-AEDE585A9431}"/>
              </a:ext>
            </a:extLst>
          </p:cNvPr>
          <p:cNvGrpSpPr/>
          <p:nvPr/>
        </p:nvGrpSpPr>
        <p:grpSpPr>
          <a:xfrm>
            <a:off x="185623" y="114300"/>
            <a:ext cx="4375486" cy="521652"/>
            <a:chOff x="185623" y="114300"/>
            <a:chExt cx="4375486" cy="521652"/>
          </a:xfrm>
        </p:grpSpPr>
        <p:grpSp>
          <p:nvGrpSpPr>
            <p:cNvPr id="59" name="组合 58">
              <a:extLst>
                <a:ext uri="{FF2B5EF4-FFF2-40B4-BE49-F238E27FC236}">
                  <a16:creationId xmlns:a16="http://schemas.microsoft.com/office/drawing/2014/main" id="{DF92FE35-93B5-4180-B622-7D374BEA234A}"/>
                </a:ext>
              </a:extLst>
            </p:cNvPr>
            <p:cNvGrpSpPr/>
            <p:nvPr/>
          </p:nvGrpSpPr>
          <p:grpSpPr>
            <a:xfrm>
              <a:off x="185623" y="114300"/>
              <a:ext cx="419100" cy="399856"/>
              <a:chOff x="185623" y="114300"/>
              <a:chExt cx="419100" cy="399856"/>
            </a:xfrm>
          </p:grpSpPr>
          <p:sp>
            <p:nvSpPr>
              <p:cNvPr id="63" name="等腰三角形 62">
                <a:extLst>
                  <a:ext uri="{FF2B5EF4-FFF2-40B4-BE49-F238E27FC236}">
                    <a16:creationId xmlns:a16="http://schemas.microsoft.com/office/drawing/2014/main" id="{A073D8BC-542D-48B6-B969-39CE78101660}"/>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4" name="图片 63">
                <a:extLst>
                  <a:ext uri="{FF2B5EF4-FFF2-40B4-BE49-F238E27FC236}">
                    <a16:creationId xmlns:a16="http://schemas.microsoft.com/office/drawing/2014/main" id="{E04E4E62-CF0D-43D6-B050-76B79BE183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60" name="组合 59">
              <a:extLst>
                <a:ext uri="{FF2B5EF4-FFF2-40B4-BE49-F238E27FC236}">
                  <a16:creationId xmlns:a16="http://schemas.microsoft.com/office/drawing/2014/main" id="{B7B41642-3A6D-4499-9B68-D9A2473033A8}"/>
                </a:ext>
              </a:extLst>
            </p:cNvPr>
            <p:cNvGrpSpPr/>
            <p:nvPr/>
          </p:nvGrpSpPr>
          <p:grpSpPr>
            <a:xfrm>
              <a:off x="694658" y="114300"/>
              <a:ext cx="3866451" cy="521652"/>
              <a:chOff x="3249955" y="260366"/>
              <a:chExt cx="3866451" cy="521652"/>
            </a:xfrm>
          </p:grpSpPr>
          <p:sp>
            <p:nvSpPr>
              <p:cNvPr id="61" name="文本框 60">
                <a:extLst>
                  <a:ext uri="{FF2B5EF4-FFF2-40B4-BE49-F238E27FC236}">
                    <a16:creationId xmlns:a16="http://schemas.microsoft.com/office/drawing/2014/main" id="{8B390ECE-9B76-4063-AAA0-13E6948B0DF7}"/>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62" name="文本框 61">
                <a:extLst>
                  <a:ext uri="{FF2B5EF4-FFF2-40B4-BE49-F238E27FC236}">
                    <a16:creationId xmlns:a16="http://schemas.microsoft.com/office/drawing/2014/main" id="{DABCBA56-6B20-4F24-9788-838EE4C9F277}"/>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65" name="图片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364758720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0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2"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500" fill="hold"/>
                                        <p:tgtEl>
                                          <p:spTgt spid="52"/>
                                        </p:tgtEl>
                                        <p:attrNameLst>
                                          <p:attrName>ppt_x</p:attrName>
                                        </p:attrNameLst>
                                      </p:cBhvr>
                                      <p:tavLst>
                                        <p:tav tm="0">
                                          <p:val>
                                            <p:strVal val="1+#ppt_w/2"/>
                                          </p:val>
                                        </p:tav>
                                        <p:tav tm="100000">
                                          <p:val>
                                            <p:strVal val="#ppt_x"/>
                                          </p:val>
                                        </p:tav>
                                      </p:tavLst>
                                    </p:anim>
                                    <p:anim calcmode="lin" valueType="num">
                                      <p:cBhvr additive="base">
                                        <p:cTn id="29" dur="500" fill="hold"/>
                                        <p:tgtEl>
                                          <p:spTgt spid="52"/>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2"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fill="hold"/>
                                        <p:tgtEl>
                                          <p:spTgt spid="55"/>
                                        </p:tgtEl>
                                        <p:attrNameLst>
                                          <p:attrName>ppt_x</p:attrName>
                                        </p:attrNameLst>
                                      </p:cBhvr>
                                      <p:tavLst>
                                        <p:tav tm="0">
                                          <p:val>
                                            <p:strVal val="1+#ppt_w/2"/>
                                          </p:val>
                                        </p:tav>
                                        <p:tav tm="100000">
                                          <p:val>
                                            <p:strVal val="#ppt_x"/>
                                          </p:val>
                                        </p:tav>
                                      </p:tavLst>
                                    </p:anim>
                                    <p:anim calcmode="lin" valueType="num">
                                      <p:cBhvr additive="base">
                                        <p:cTn id="34"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162935F-54E6-4BF7-8BBF-9CA793658B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010"/>
          <a:stretch/>
        </p:blipFill>
        <p:spPr>
          <a:xfrm>
            <a:off x="0" y="-1"/>
            <a:ext cx="12280900" cy="6858001"/>
          </a:xfrm>
          <a:prstGeom prst="rect">
            <a:avLst/>
          </a:prstGeom>
        </p:spPr>
      </p:pic>
      <p:grpSp>
        <p:nvGrpSpPr>
          <p:cNvPr id="2" name="组合 1">
            <a:extLst>
              <a:ext uri="{FF2B5EF4-FFF2-40B4-BE49-F238E27FC236}">
                <a16:creationId xmlns:a16="http://schemas.microsoft.com/office/drawing/2014/main" id="{83182CE2-9FCD-4F43-8AF1-7501802AC4FC}"/>
              </a:ext>
            </a:extLst>
          </p:cNvPr>
          <p:cNvGrpSpPr/>
          <p:nvPr/>
        </p:nvGrpSpPr>
        <p:grpSpPr>
          <a:xfrm>
            <a:off x="10412930" y="240320"/>
            <a:ext cx="1043539" cy="958557"/>
            <a:chOff x="10223814" y="154082"/>
            <a:chExt cx="1352792" cy="1242625"/>
          </a:xfrm>
        </p:grpSpPr>
        <p:pic>
          <p:nvPicPr>
            <p:cNvPr id="17" name="图片 16">
              <a:extLst>
                <a:ext uri="{FF2B5EF4-FFF2-40B4-BE49-F238E27FC236}">
                  <a16:creationId xmlns:a16="http://schemas.microsoft.com/office/drawing/2014/main" id="{8BB80C2F-5EC2-47F9-965B-FE700C92B8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23814" y="154082"/>
              <a:ext cx="1050726" cy="1242625"/>
            </a:xfrm>
            <a:prstGeom prst="rect">
              <a:avLst/>
            </a:prstGeom>
          </p:spPr>
        </p:pic>
        <p:pic>
          <p:nvPicPr>
            <p:cNvPr id="3" name="图片 2">
              <a:extLst>
                <a:ext uri="{FF2B5EF4-FFF2-40B4-BE49-F238E27FC236}">
                  <a16:creationId xmlns:a16="http://schemas.microsoft.com/office/drawing/2014/main" id="{692DFE8B-4506-4E04-A5D8-E2780EE405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59849" y="232779"/>
              <a:ext cx="916757" cy="1085230"/>
            </a:xfrm>
            <a:prstGeom prst="rect">
              <a:avLst/>
            </a:prstGeom>
          </p:spPr>
        </p:pic>
      </p:grpSp>
      <p:pic>
        <p:nvPicPr>
          <p:cNvPr id="4" name="图片 3">
            <a:extLst>
              <a:ext uri="{FF2B5EF4-FFF2-40B4-BE49-F238E27FC236}">
                <a16:creationId xmlns:a16="http://schemas.microsoft.com/office/drawing/2014/main" id="{FF331EB3-B087-4F3E-9113-7149771EDC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1091" y="870805"/>
            <a:ext cx="2522797" cy="2911987"/>
          </a:xfrm>
          <a:prstGeom prst="rect">
            <a:avLst/>
          </a:prstGeom>
        </p:spPr>
      </p:pic>
      <p:pic>
        <p:nvPicPr>
          <p:cNvPr id="5" name="图片 4">
            <a:extLst>
              <a:ext uri="{FF2B5EF4-FFF2-40B4-BE49-F238E27FC236}">
                <a16:creationId xmlns:a16="http://schemas.microsoft.com/office/drawing/2014/main" id="{1AC065D1-233D-4692-AE36-A6BC71FD84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7567" y="1676335"/>
            <a:ext cx="674836" cy="799487"/>
          </a:xfrm>
          <a:prstGeom prst="rect">
            <a:avLst/>
          </a:prstGeom>
        </p:spPr>
      </p:pic>
      <p:sp>
        <p:nvSpPr>
          <p:cNvPr id="10" name="矩形 259">
            <a:extLst>
              <a:ext uri="{FF2B5EF4-FFF2-40B4-BE49-F238E27FC236}">
                <a16:creationId xmlns:a16="http://schemas.microsoft.com/office/drawing/2014/main" id="{98B965EC-CBDD-43B9-B9E4-46A4BE49423C}"/>
              </a:ext>
            </a:extLst>
          </p:cNvPr>
          <p:cNvSpPr>
            <a:spLocks noChangeArrowheads="1"/>
          </p:cNvSpPr>
          <p:nvPr/>
        </p:nvSpPr>
        <p:spPr bwMode="auto">
          <a:xfrm>
            <a:off x="9109744" y="1853653"/>
            <a:ext cx="212723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866943" fontAlgn="base">
              <a:spcAft>
                <a:spcPct val="0"/>
              </a:spcAft>
              <a:buNone/>
            </a:pPr>
            <a:r>
              <a:rPr lang="zh-CN" altLang="en-US" sz="4400" b="1" cap="all" dirty="0">
                <a:latin typeface="+mn-lt"/>
                <a:ea typeface="+mn-ea"/>
                <a:cs typeface="+mn-ea"/>
                <a:sym typeface="+mn-lt"/>
              </a:rPr>
              <a:t>目 录</a:t>
            </a:r>
          </a:p>
        </p:txBody>
      </p:sp>
      <p:pic>
        <p:nvPicPr>
          <p:cNvPr id="11" name="图片 10">
            <a:extLst>
              <a:ext uri="{FF2B5EF4-FFF2-40B4-BE49-F238E27FC236}">
                <a16:creationId xmlns:a16="http://schemas.microsoft.com/office/drawing/2014/main" id="{6A8A37CF-55FA-4C5D-B9A4-A8B3CC6901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55248" y="0"/>
            <a:ext cx="6475724" cy="1863284"/>
          </a:xfrm>
          <a:prstGeom prst="rect">
            <a:avLst/>
          </a:prstGeom>
        </p:spPr>
      </p:pic>
      <p:pic>
        <p:nvPicPr>
          <p:cNvPr id="12" name="图片 11">
            <a:extLst>
              <a:ext uri="{FF2B5EF4-FFF2-40B4-BE49-F238E27FC236}">
                <a16:creationId xmlns:a16="http://schemas.microsoft.com/office/drawing/2014/main" id="{F26F526C-2E03-4178-A101-29BE12D047E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8617542" y="4992152"/>
            <a:ext cx="5802490" cy="1855943"/>
          </a:xfrm>
          <a:custGeom>
            <a:avLst/>
            <a:gdLst>
              <a:gd name="connsiteX0" fmla="*/ 0 w 5295900"/>
              <a:gd name="connsiteY0" fmla="*/ 0 h 1693909"/>
              <a:gd name="connsiteX1" fmla="*/ 4226317 w 5295900"/>
              <a:gd name="connsiteY1" fmla="*/ 0 h 1693909"/>
              <a:gd name="connsiteX2" fmla="*/ 5295900 w 5295900"/>
              <a:gd name="connsiteY2" fmla="*/ 624231 h 1693909"/>
              <a:gd name="connsiteX3" fmla="*/ 5295900 w 5295900"/>
              <a:gd name="connsiteY3" fmla="*/ 1693909 h 1693909"/>
              <a:gd name="connsiteX4" fmla="*/ 0 w 5295900"/>
              <a:gd name="connsiteY4" fmla="*/ 1693909 h 1693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900" h="1693909">
                <a:moveTo>
                  <a:pt x="0" y="0"/>
                </a:moveTo>
                <a:lnTo>
                  <a:pt x="4226317" y="0"/>
                </a:lnTo>
                <a:lnTo>
                  <a:pt x="5295900" y="624231"/>
                </a:lnTo>
                <a:lnTo>
                  <a:pt x="5295900" y="1693909"/>
                </a:lnTo>
                <a:lnTo>
                  <a:pt x="0" y="1693909"/>
                </a:lnTo>
                <a:close/>
              </a:path>
            </a:pathLst>
          </a:custGeom>
        </p:spPr>
      </p:pic>
      <p:grpSp>
        <p:nvGrpSpPr>
          <p:cNvPr id="14" name="组合 13">
            <a:extLst>
              <a:ext uri="{FF2B5EF4-FFF2-40B4-BE49-F238E27FC236}">
                <a16:creationId xmlns:a16="http://schemas.microsoft.com/office/drawing/2014/main" id="{BD9E2404-DF7E-4C50-9F4C-F43ECBE4FAD8}"/>
              </a:ext>
            </a:extLst>
          </p:cNvPr>
          <p:cNvGrpSpPr/>
          <p:nvPr/>
        </p:nvGrpSpPr>
        <p:grpSpPr>
          <a:xfrm>
            <a:off x="3475958" y="1708651"/>
            <a:ext cx="3920533" cy="655941"/>
            <a:chOff x="3249955" y="260366"/>
            <a:chExt cx="3920533" cy="655941"/>
          </a:xfrm>
        </p:grpSpPr>
        <p:sp>
          <p:nvSpPr>
            <p:cNvPr id="15" name="文本框 14">
              <a:extLst>
                <a:ext uri="{FF2B5EF4-FFF2-40B4-BE49-F238E27FC236}">
                  <a16:creationId xmlns:a16="http://schemas.microsoft.com/office/drawing/2014/main" id="{CA43015F-AE0B-4D5D-BEDE-0D8A3D5EBB8B}"/>
                </a:ext>
              </a:extLst>
            </p:cNvPr>
            <p:cNvSpPr txBox="1"/>
            <p:nvPr/>
          </p:nvSpPr>
          <p:spPr>
            <a:xfrm>
              <a:off x="3249955" y="260366"/>
              <a:ext cx="2646878" cy="46166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cs typeface="+mn-ea"/>
                  <a:sym typeface="+mn-lt"/>
                </a:rPr>
                <a:t>标题文字添加</a:t>
              </a:r>
              <a:r>
                <a:rPr lang="zh-CN" altLang="en-US" sz="2400" b="1" dirty="0">
                  <a:cs typeface="+mn-ea"/>
                  <a:sym typeface="+mn-lt"/>
                </a:rPr>
                <a:t>此处</a:t>
              </a:r>
              <a:endParaRPr kumimoji="0" lang="zh-CN" altLang="en-US" sz="2400" b="1" i="0" u="none" strike="noStrike" kern="1200" cap="none" spc="0" normalizeH="0" baseline="0" noProof="0" dirty="0">
                <a:ln>
                  <a:noFill/>
                </a:ln>
                <a:effectLst/>
                <a:uLnTx/>
                <a:uFillTx/>
                <a:cs typeface="+mn-ea"/>
                <a:sym typeface="+mn-lt"/>
              </a:endParaRPr>
            </a:p>
          </p:txBody>
        </p:sp>
        <p:sp>
          <p:nvSpPr>
            <p:cNvPr id="16" name="文本框 15">
              <a:extLst>
                <a:ext uri="{FF2B5EF4-FFF2-40B4-BE49-F238E27FC236}">
                  <a16:creationId xmlns:a16="http://schemas.microsoft.com/office/drawing/2014/main" id="{AE09D9E5-737D-416F-B821-A26CA336E6DE}"/>
                </a:ext>
              </a:extLst>
            </p:cNvPr>
            <p:cNvSpPr txBox="1"/>
            <p:nvPr/>
          </p:nvSpPr>
          <p:spPr>
            <a:xfrm>
              <a:off x="3304037" y="675407"/>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pic>
        <p:nvPicPr>
          <p:cNvPr id="18" name="图片 17">
            <a:extLst>
              <a:ext uri="{FF2B5EF4-FFF2-40B4-BE49-F238E27FC236}">
                <a16:creationId xmlns:a16="http://schemas.microsoft.com/office/drawing/2014/main" id="{4503CD8F-04E7-4CCD-835F-16F24273C9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57553" y="2854055"/>
            <a:ext cx="674836" cy="799487"/>
          </a:xfrm>
          <a:prstGeom prst="rect">
            <a:avLst/>
          </a:prstGeom>
        </p:spPr>
      </p:pic>
      <p:grpSp>
        <p:nvGrpSpPr>
          <p:cNvPr id="19" name="组合 18">
            <a:extLst>
              <a:ext uri="{FF2B5EF4-FFF2-40B4-BE49-F238E27FC236}">
                <a16:creationId xmlns:a16="http://schemas.microsoft.com/office/drawing/2014/main" id="{45F7E14F-CCEC-4892-BA42-94F5FF7D35E3}"/>
              </a:ext>
            </a:extLst>
          </p:cNvPr>
          <p:cNvGrpSpPr/>
          <p:nvPr/>
        </p:nvGrpSpPr>
        <p:grpSpPr>
          <a:xfrm>
            <a:off x="3505944" y="2886371"/>
            <a:ext cx="3920533" cy="655941"/>
            <a:chOff x="3249955" y="260366"/>
            <a:chExt cx="3920533" cy="655941"/>
          </a:xfrm>
        </p:grpSpPr>
        <p:sp>
          <p:nvSpPr>
            <p:cNvPr id="20" name="文本框 19">
              <a:extLst>
                <a:ext uri="{FF2B5EF4-FFF2-40B4-BE49-F238E27FC236}">
                  <a16:creationId xmlns:a16="http://schemas.microsoft.com/office/drawing/2014/main" id="{95259FA0-DC0C-4A30-A1B7-B9607B44FA8E}"/>
                </a:ext>
              </a:extLst>
            </p:cNvPr>
            <p:cNvSpPr txBox="1"/>
            <p:nvPr/>
          </p:nvSpPr>
          <p:spPr>
            <a:xfrm>
              <a:off x="3249955" y="260366"/>
              <a:ext cx="2646878" cy="46166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cs typeface="+mn-ea"/>
                  <a:sym typeface="+mn-lt"/>
                </a:rPr>
                <a:t>标题文字添加</a:t>
              </a:r>
              <a:r>
                <a:rPr lang="zh-CN" altLang="en-US" sz="2400" b="1" dirty="0">
                  <a:cs typeface="+mn-ea"/>
                  <a:sym typeface="+mn-lt"/>
                </a:rPr>
                <a:t>此处</a:t>
              </a:r>
              <a:endParaRPr kumimoji="0" lang="zh-CN" altLang="en-US" sz="2400" b="1" i="0" u="none" strike="noStrike" kern="1200" cap="none" spc="0" normalizeH="0" baseline="0" noProof="0" dirty="0">
                <a:ln>
                  <a:noFill/>
                </a:ln>
                <a:effectLst/>
                <a:uLnTx/>
                <a:uFillTx/>
                <a:cs typeface="+mn-ea"/>
                <a:sym typeface="+mn-lt"/>
              </a:endParaRPr>
            </a:p>
          </p:txBody>
        </p:sp>
        <p:sp>
          <p:nvSpPr>
            <p:cNvPr id="21" name="文本框 20">
              <a:extLst>
                <a:ext uri="{FF2B5EF4-FFF2-40B4-BE49-F238E27FC236}">
                  <a16:creationId xmlns:a16="http://schemas.microsoft.com/office/drawing/2014/main" id="{758A40A1-05D3-40E2-AD8F-4A1C15F2AAA4}"/>
                </a:ext>
              </a:extLst>
            </p:cNvPr>
            <p:cNvSpPr txBox="1"/>
            <p:nvPr/>
          </p:nvSpPr>
          <p:spPr>
            <a:xfrm>
              <a:off x="3304037" y="675407"/>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pic>
        <p:nvPicPr>
          <p:cNvPr id="22" name="图片 21">
            <a:extLst>
              <a:ext uri="{FF2B5EF4-FFF2-40B4-BE49-F238E27FC236}">
                <a16:creationId xmlns:a16="http://schemas.microsoft.com/office/drawing/2014/main" id="{975D28BC-74DF-4ADD-88FE-7E783D5552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7567" y="3954661"/>
            <a:ext cx="674836" cy="799487"/>
          </a:xfrm>
          <a:prstGeom prst="rect">
            <a:avLst/>
          </a:prstGeom>
        </p:spPr>
      </p:pic>
      <p:grpSp>
        <p:nvGrpSpPr>
          <p:cNvPr id="23" name="组合 22">
            <a:extLst>
              <a:ext uri="{FF2B5EF4-FFF2-40B4-BE49-F238E27FC236}">
                <a16:creationId xmlns:a16="http://schemas.microsoft.com/office/drawing/2014/main" id="{6EB6563F-25E2-4F61-B460-1C044DEC8CDC}"/>
              </a:ext>
            </a:extLst>
          </p:cNvPr>
          <p:cNvGrpSpPr/>
          <p:nvPr/>
        </p:nvGrpSpPr>
        <p:grpSpPr>
          <a:xfrm>
            <a:off x="3475958" y="3986977"/>
            <a:ext cx="3920533" cy="655941"/>
            <a:chOff x="3249955" y="260366"/>
            <a:chExt cx="3920533" cy="655941"/>
          </a:xfrm>
        </p:grpSpPr>
        <p:sp>
          <p:nvSpPr>
            <p:cNvPr id="24" name="文本框 23">
              <a:extLst>
                <a:ext uri="{FF2B5EF4-FFF2-40B4-BE49-F238E27FC236}">
                  <a16:creationId xmlns:a16="http://schemas.microsoft.com/office/drawing/2014/main" id="{63C7C328-3CB0-4429-8C5C-E1167D7553A7}"/>
                </a:ext>
              </a:extLst>
            </p:cNvPr>
            <p:cNvSpPr txBox="1"/>
            <p:nvPr/>
          </p:nvSpPr>
          <p:spPr>
            <a:xfrm>
              <a:off x="3249955" y="260366"/>
              <a:ext cx="2646878" cy="46166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cs typeface="+mn-ea"/>
                  <a:sym typeface="+mn-lt"/>
                </a:rPr>
                <a:t>标题文字添加</a:t>
              </a:r>
              <a:r>
                <a:rPr lang="zh-CN" altLang="en-US" sz="2400" b="1" dirty="0">
                  <a:cs typeface="+mn-ea"/>
                  <a:sym typeface="+mn-lt"/>
                </a:rPr>
                <a:t>此处</a:t>
              </a:r>
              <a:endParaRPr kumimoji="0" lang="zh-CN" altLang="en-US" sz="2400" b="1" i="0" u="none" strike="noStrike" kern="1200" cap="none" spc="0" normalizeH="0" baseline="0" noProof="0" dirty="0">
                <a:ln>
                  <a:noFill/>
                </a:ln>
                <a:effectLst/>
                <a:uLnTx/>
                <a:uFillTx/>
                <a:cs typeface="+mn-ea"/>
                <a:sym typeface="+mn-lt"/>
              </a:endParaRPr>
            </a:p>
          </p:txBody>
        </p:sp>
        <p:sp>
          <p:nvSpPr>
            <p:cNvPr id="25" name="文本框 24">
              <a:extLst>
                <a:ext uri="{FF2B5EF4-FFF2-40B4-BE49-F238E27FC236}">
                  <a16:creationId xmlns:a16="http://schemas.microsoft.com/office/drawing/2014/main" id="{4FAE21AC-5FB8-4B7C-92B7-DFA6B649A2C3}"/>
                </a:ext>
              </a:extLst>
            </p:cNvPr>
            <p:cNvSpPr txBox="1"/>
            <p:nvPr/>
          </p:nvSpPr>
          <p:spPr>
            <a:xfrm>
              <a:off x="3304037" y="675407"/>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pic>
        <p:nvPicPr>
          <p:cNvPr id="26" name="图片 25">
            <a:extLst>
              <a:ext uri="{FF2B5EF4-FFF2-40B4-BE49-F238E27FC236}">
                <a16:creationId xmlns:a16="http://schemas.microsoft.com/office/drawing/2014/main" id="{B357A2B3-5602-4922-954E-66E27A479A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57553" y="5100065"/>
            <a:ext cx="674836" cy="799487"/>
          </a:xfrm>
          <a:prstGeom prst="rect">
            <a:avLst/>
          </a:prstGeom>
        </p:spPr>
      </p:pic>
      <p:grpSp>
        <p:nvGrpSpPr>
          <p:cNvPr id="27" name="组合 26">
            <a:extLst>
              <a:ext uri="{FF2B5EF4-FFF2-40B4-BE49-F238E27FC236}">
                <a16:creationId xmlns:a16="http://schemas.microsoft.com/office/drawing/2014/main" id="{DA3222E2-1B84-42EE-91A6-3F78516687A7}"/>
              </a:ext>
            </a:extLst>
          </p:cNvPr>
          <p:cNvGrpSpPr/>
          <p:nvPr/>
        </p:nvGrpSpPr>
        <p:grpSpPr>
          <a:xfrm>
            <a:off x="3505944" y="5132381"/>
            <a:ext cx="3920533" cy="655941"/>
            <a:chOff x="3249955" y="260366"/>
            <a:chExt cx="3920533" cy="655941"/>
          </a:xfrm>
        </p:grpSpPr>
        <p:sp>
          <p:nvSpPr>
            <p:cNvPr id="28" name="文本框 27">
              <a:extLst>
                <a:ext uri="{FF2B5EF4-FFF2-40B4-BE49-F238E27FC236}">
                  <a16:creationId xmlns:a16="http://schemas.microsoft.com/office/drawing/2014/main" id="{066A7B66-0977-4FB3-BA20-08FC0F4723FA}"/>
                </a:ext>
              </a:extLst>
            </p:cNvPr>
            <p:cNvSpPr txBox="1"/>
            <p:nvPr/>
          </p:nvSpPr>
          <p:spPr>
            <a:xfrm>
              <a:off x="3249955" y="260366"/>
              <a:ext cx="2646878" cy="46166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cs typeface="+mn-ea"/>
                  <a:sym typeface="+mn-lt"/>
                </a:rPr>
                <a:t>标题文字添加</a:t>
              </a:r>
              <a:r>
                <a:rPr lang="zh-CN" altLang="en-US" sz="2400" b="1" dirty="0">
                  <a:cs typeface="+mn-ea"/>
                  <a:sym typeface="+mn-lt"/>
                </a:rPr>
                <a:t>此处</a:t>
              </a:r>
              <a:endParaRPr kumimoji="0" lang="zh-CN" altLang="en-US" sz="2400" b="1" i="0" u="none" strike="noStrike" kern="1200" cap="none" spc="0" normalizeH="0" baseline="0" noProof="0" dirty="0">
                <a:ln>
                  <a:noFill/>
                </a:ln>
                <a:effectLst/>
                <a:uLnTx/>
                <a:uFillTx/>
                <a:cs typeface="+mn-ea"/>
                <a:sym typeface="+mn-lt"/>
              </a:endParaRPr>
            </a:p>
          </p:txBody>
        </p:sp>
        <p:sp>
          <p:nvSpPr>
            <p:cNvPr id="29" name="文本框 28">
              <a:extLst>
                <a:ext uri="{FF2B5EF4-FFF2-40B4-BE49-F238E27FC236}">
                  <a16:creationId xmlns:a16="http://schemas.microsoft.com/office/drawing/2014/main" id="{FE0E6A4B-D60C-4200-919F-FADECA2EA467}"/>
                </a:ext>
              </a:extLst>
            </p:cNvPr>
            <p:cNvSpPr txBox="1"/>
            <p:nvPr/>
          </p:nvSpPr>
          <p:spPr>
            <a:xfrm>
              <a:off x="3304037" y="675407"/>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sp>
        <p:nvSpPr>
          <p:cNvPr id="30" name="矩形 259">
            <a:extLst>
              <a:ext uri="{FF2B5EF4-FFF2-40B4-BE49-F238E27FC236}">
                <a16:creationId xmlns:a16="http://schemas.microsoft.com/office/drawing/2014/main" id="{68370FE9-A559-44BB-AC1B-9BC8158B232F}"/>
              </a:ext>
            </a:extLst>
          </p:cNvPr>
          <p:cNvSpPr>
            <a:spLocks noChangeArrowheads="1"/>
          </p:cNvSpPr>
          <p:nvPr/>
        </p:nvSpPr>
        <p:spPr bwMode="auto">
          <a:xfrm>
            <a:off x="9194289" y="2619022"/>
            <a:ext cx="21272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866943" fontAlgn="base">
              <a:spcAft>
                <a:spcPct val="0"/>
              </a:spcAft>
              <a:buNone/>
            </a:pPr>
            <a:r>
              <a:rPr lang="en-US" altLang="zh-CN" sz="2000" b="1" cap="all" dirty="0">
                <a:latin typeface="+mn-lt"/>
                <a:ea typeface="+mn-ea"/>
                <a:cs typeface="+mn-ea"/>
                <a:sym typeface="+mn-lt"/>
              </a:rPr>
              <a:t>CONTENT</a:t>
            </a:r>
            <a:endParaRPr lang="zh-CN" altLang="en-US" sz="2000" b="1" cap="all" dirty="0">
              <a:latin typeface="+mn-lt"/>
              <a:ea typeface="+mn-ea"/>
              <a:cs typeface="+mn-ea"/>
              <a:sym typeface="+mn-lt"/>
            </a:endParaRPr>
          </a:p>
        </p:txBody>
      </p:sp>
    </p:spTree>
    <p:extLst>
      <p:ext uri="{BB962C8B-B14F-4D97-AF65-F5344CB8AC3E}">
        <p14:creationId xmlns:p14="http://schemas.microsoft.com/office/powerpoint/2010/main" val="317257128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0"/>
                                        </p:tgtEl>
                                      </p:cBhvr>
                                    </p:animEffect>
                                    <p:animScale>
                                      <p:cBhvr>
                                        <p:cTn id="15" dur="250" autoRev="1" fill="hold"/>
                                        <p:tgtEl>
                                          <p:spTgt spid="10"/>
                                        </p:tgtEl>
                                      </p:cBhvr>
                                      <p:by x="105000" y="105000"/>
                                    </p:animScale>
                                  </p:childTnLst>
                                </p:cTn>
                              </p:par>
                            </p:childTnLst>
                          </p:cTn>
                        </p:par>
                        <p:par>
                          <p:cTn id="16" fill="hold">
                            <p:stCondLst>
                              <p:cond delay="10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0"/>
                                        </p:tgtEl>
                                        <p:attrNameLst>
                                          <p:attrName>ppt_y</p:attrName>
                                        </p:attrNameLst>
                                      </p:cBhvr>
                                      <p:tavLst>
                                        <p:tav tm="0">
                                          <p:val>
                                            <p:strVal val="#ppt_y"/>
                                          </p:val>
                                        </p:tav>
                                        <p:tav tm="100000">
                                          <p:val>
                                            <p:strVal val="#ppt_y"/>
                                          </p:val>
                                        </p:tav>
                                      </p:tavLst>
                                    </p:anim>
                                    <p:anim calcmode="lin" valueType="num">
                                      <p:cBhvr>
                                        <p:cTn id="21"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0"/>
                                        </p:tgtEl>
                                      </p:cBhvr>
                                    </p:animEffect>
                                  </p:childTnLst>
                                </p:cTn>
                              </p:par>
                            </p:childTnLst>
                          </p:cTn>
                        </p:par>
                        <p:par>
                          <p:cTn id="24" fill="hold">
                            <p:stCondLst>
                              <p:cond delay="185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30"/>
                                        </p:tgtEl>
                                      </p:cBhvr>
                                    </p:animEffect>
                                    <p:animScale>
                                      <p:cBhvr>
                                        <p:cTn id="27"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0" grpId="0"/>
      <p:bldP spid="3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52">
            <a:extLst>
              <a:ext uri="{FF2B5EF4-FFF2-40B4-BE49-F238E27FC236}">
                <a16:creationId xmlns:a16="http://schemas.microsoft.com/office/drawing/2014/main" id="{E913A82B-02D9-4C0B-944C-CBF82E894F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17588" y="1902975"/>
            <a:ext cx="3022600" cy="2015066"/>
          </a:xfrm>
          <a:prstGeom prst="rect">
            <a:avLst/>
          </a:prstGeom>
        </p:spPr>
      </p:pic>
      <p:pic>
        <p:nvPicPr>
          <p:cNvPr id="3" name="图片占位符 54">
            <a:extLst>
              <a:ext uri="{FF2B5EF4-FFF2-40B4-BE49-F238E27FC236}">
                <a16:creationId xmlns:a16="http://schemas.microsoft.com/office/drawing/2014/main" id="{480BF5AE-05D5-4DE3-B3AF-068BCE92E4A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575034" y="1901716"/>
            <a:ext cx="3022600" cy="2017585"/>
          </a:xfrm>
          <a:prstGeom prst="rect">
            <a:avLst/>
          </a:prstGeom>
        </p:spPr>
      </p:pic>
      <p:pic>
        <p:nvPicPr>
          <p:cNvPr id="4" name="图片占位符 56">
            <a:extLst>
              <a:ext uri="{FF2B5EF4-FFF2-40B4-BE49-F238E27FC236}">
                <a16:creationId xmlns:a16="http://schemas.microsoft.com/office/drawing/2014/main" id="{9A78F402-3F8D-43A1-BF0B-5A7B5C43E35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151672" y="1901716"/>
            <a:ext cx="3022600" cy="2017585"/>
          </a:xfrm>
          <a:prstGeom prst="rect">
            <a:avLst/>
          </a:prstGeom>
        </p:spPr>
      </p:pic>
      <p:grpSp>
        <p:nvGrpSpPr>
          <p:cNvPr id="5" name="组合 4">
            <a:extLst>
              <a:ext uri="{FF2B5EF4-FFF2-40B4-BE49-F238E27FC236}">
                <a16:creationId xmlns:a16="http://schemas.microsoft.com/office/drawing/2014/main" id="{06CE6A6C-8563-462B-B547-B1BB339E37E1}"/>
              </a:ext>
            </a:extLst>
          </p:cNvPr>
          <p:cNvGrpSpPr/>
          <p:nvPr/>
        </p:nvGrpSpPr>
        <p:grpSpPr>
          <a:xfrm>
            <a:off x="2062161" y="3271374"/>
            <a:ext cx="8098184" cy="1372240"/>
            <a:chOff x="2062161" y="3271374"/>
            <a:chExt cx="8098184" cy="1372240"/>
          </a:xfrm>
        </p:grpSpPr>
        <p:grpSp>
          <p:nvGrpSpPr>
            <p:cNvPr id="6" name="组合 5">
              <a:extLst>
                <a:ext uri="{FF2B5EF4-FFF2-40B4-BE49-F238E27FC236}">
                  <a16:creationId xmlns:a16="http://schemas.microsoft.com/office/drawing/2014/main" id="{71027A38-2D3C-449C-AC01-DAC2C8839033}"/>
                </a:ext>
              </a:extLst>
            </p:cNvPr>
            <p:cNvGrpSpPr/>
            <p:nvPr/>
          </p:nvGrpSpPr>
          <p:grpSpPr>
            <a:xfrm>
              <a:off x="2062161" y="3271374"/>
              <a:ext cx="954573" cy="822907"/>
              <a:chOff x="2708888" y="2737974"/>
              <a:chExt cx="954573" cy="822907"/>
            </a:xfrm>
          </p:grpSpPr>
          <p:sp>
            <p:nvSpPr>
              <p:cNvPr id="18" name="等腰三角形 17">
                <a:extLst>
                  <a:ext uri="{FF2B5EF4-FFF2-40B4-BE49-F238E27FC236}">
                    <a16:creationId xmlns:a16="http://schemas.microsoft.com/office/drawing/2014/main" id="{7A0FA6AE-9DF2-45DA-AA91-FC6BDE80080D}"/>
                  </a:ext>
                </a:extLst>
              </p:cNvPr>
              <p:cNvSpPr/>
              <p:nvPr/>
            </p:nvSpPr>
            <p:spPr>
              <a:xfrm>
                <a:off x="2708888" y="2737974"/>
                <a:ext cx="954573" cy="8229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Freeform 80">
                <a:extLst>
                  <a:ext uri="{FF2B5EF4-FFF2-40B4-BE49-F238E27FC236}">
                    <a16:creationId xmlns:a16="http://schemas.microsoft.com/office/drawing/2014/main" id="{5DE421C1-A0D9-4AB7-A220-9DD4F2921042}"/>
                  </a:ext>
                </a:extLst>
              </p:cNvPr>
              <p:cNvSpPr>
                <a:spLocks noEditPoints="1"/>
              </p:cNvSpPr>
              <p:nvPr/>
            </p:nvSpPr>
            <p:spPr bwMode="auto">
              <a:xfrm>
                <a:off x="2986943" y="3120852"/>
                <a:ext cx="322263" cy="323850"/>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cs typeface="+mn-ea"/>
                  <a:sym typeface="+mn-lt"/>
                </a:endParaRPr>
              </a:p>
            </p:txBody>
          </p:sp>
        </p:grpSp>
        <p:grpSp>
          <p:nvGrpSpPr>
            <p:cNvPr id="7" name="组合 6">
              <a:extLst>
                <a:ext uri="{FF2B5EF4-FFF2-40B4-BE49-F238E27FC236}">
                  <a16:creationId xmlns:a16="http://schemas.microsoft.com/office/drawing/2014/main" id="{42722EB2-402F-468A-902E-5B4E6E48ABF1}"/>
                </a:ext>
              </a:extLst>
            </p:cNvPr>
            <p:cNvGrpSpPr/>
            <p:nvPr/>
          </p:nvGrpSpPr>
          <p:grpSpPr>
            <a:xfrm>
              <a:off x="5629134" y="3271374"/>
              <a:ext cx="954573" cy="822907"/>
              <a:chOff x="6276000" y="2737974"/>
              <a:chExt cx="954573" cy="822907"/>
            </a:xfrm>
          </p:grpSpPr>
          <p:sp>
            <p:nvSpPr>
              <p:cNvPr id="16" name="等腰三角形 15">
                <a:extLst>
                  <a:ext uri="{FF2B5EF4-FFF2-40B4-BE49-F238E27FC236}">
                    <a16:creationId xmlns:a16="http://schemas.microsoft.com/office/drawing/2014/main" id="{E8F6C0FA-F6CF-4F33-A9BC-E1E9B1672D62}"/>
                  </a:ext>
                </a:extLst>
              </p:cNvPr>
              <p:cNvSpPr/>
              <p:nvPr/>
            </p:nvSpPr>
            <p:spPr>
              <a:xfrm>
                <a:off x="6276000" y="2737974"/>
                <a:ext cx="954573" cy="82290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Freeform 49">
                <a:extLst>
                  <a:ext uri="{FF2B5EF4-FFF2-40B4-BE49-F238E27FC236}">
                    <a16:creationId xmlns:a16="http://schemas.microsoft.com/office/drawing/2014/main" id="{74BD0B62-44C6-484B-853B-1AECDDEE7606}"/>
                  </a:ext>
                </a:extLst>
              </p:cNvPr>
              <p:cNvSpPr>
                <a:spLocks noEditPoints="1"/>
              </p:cNvSpPr>
              <p:nvPr/>
            </p:nvSpPr>
            <p:spPr bwMode="auto">
              <a:xfrm>
                <a:off x="6591361" y="3120852"/>
                <a:ext cx="323850" cy="323850"/>
              </a:xfrm>
              <a:custGeom>
                <a:avLst/>
                <a:gdLst>
                  <a:gd name="T0" fmla="*/ 992 w 1017"/>
                  <a:gd name="T1" fmla="*/ 1 h 1018"/>
                  <a:gd name="T2" fmla="*/ 808 w 1017"/>
                  <a:gd name="T3" fmla="*/ 193 h 1018"/>
                  <a:gd name="T4" fmla="*/ 732 w 1017"/>
                  <a:gd name="T5" fmla="*/ 277 h 1018"/>
                  <a:gd name="T6" fmla="*/ 563 w 1017"/>
                  <a:gd name="T7" fmla="*/ 447 h 1018"/>
                  <a:gd name="T8" fmla="*/ 480 w 1017"/>
                  <a:gd name="T9" fmla="*/ 519 h 1018"/>
                  <a:gd name="T10" fmla="*/ 222 w 1017"/>
                  <a:gd name="T11" fmla="*/ 604 h 1018"/>
                  <a:gd name="T12" fmla="*/ 131 w 1017"/>
                  <a:gd name="T13" fmla="*/ 672 h 1018"/>
                  <a:gd name="T14" fmla="*/ 0 w 1017"/>
                  <a:gd name="T15" fmla="*/ 986 h 1018"/>
                  <a:gd name="T16" fmla="*/ 46 w 1017"/>
                  <a:gd name="T17" fmla="*/ 1014 h 1018"/>
                  <a:gd name="T18" fmla="*/ 275 w 1017"/>
                  <a:gd name="T19" fmla="*/ 780 h 1018"/>
                  <a:gd name="T20" fmla="*/ 505 w 1017"/>
                  <a:gd name="T21" fmla="*/ 608 h 1018"/>
                  <a:gd name="T22" fmla="*/ 618 w 1017"/>
                  <a:gd name="T23" fmla="*/ 625 h 1018"/>
                  <a:gd name="T24" fmla="*/ 668 w 1017"/>
                  <a:gd name="T25" fmla="*/ 534 h 1018"/>
                  <a:gd name="T26" fmla="*/ 864 w 1017"/>
                  <a:gd name="T27" fmla="*/ 375 h 1018"/>
                  <a:gd name="T28" fmla="*/ 922 w 1017"/>
                  <a:gd name="T29" fmla="*/ 287 h 1018"/>
                  <a:gd name="T30" fmla="*/ 211 w 1017"/>
                  <a:gd name="T31" fmla="*/ 730 h 1018"/>
                  <a:gd name="T32" fmla="*/ 211 w 1017"/>
                  <a:gd name="T33" fmla="*/ 671 h 1018"/>
                  <a:gd name="T34" fmla="*/ 253 w 1017"/>
                  <a:gd name="T35" fmla="*/ 706 h 1018"/>
                  <a:gd name="T36" fmla="*/ 555 w 1017"/>
                  <a:gd name="T37" fmla="*/ 568 h 1018"/>
                  <a:gd name="T38" fmla="*/ 566 w 1017"/>
                  <a:gd name="T39" fmla="*/ 510 h 1018"/>
                  <a:gd name="T40" fmla="*/ 602 w 1017"/>
                  <a:gd name="T41" fmla="*/ 554 h 1018"/>
                  <a:gd name="T42" fmla="*/ 804 w 1017"/>
                  <a:gd name="T43" fmla="*/ 309 h 1018"/>
                  <a:gd name="T44" fmla="*/ 826 w 1017"/>
                  <a:gd name="T45" fmla="*/ 255 h 1018"/>
                  <a:gd name="T46" fmla="*/ 853 w 1017"/>
                  <a:gd name="T47" fmla="*/ 304 h 1018"/>
                  <a:gd name="T48" fmla="*/ 164 w 1017"/>
                  <a:gd name="T49" fmla="*/ 968 h 1018"/>
                  <a:gd name="T50" fmla="*/ 191 w 1017"/>
                  <a:gd name="T51" fmla="*/ 1018 h 1018"/>
                  <a:gd name="T52" fmla="*/ 214 w 1017"/>
                  <a:gd name="T53" fmla="*/ 964 h 1018"/>
                  <a:gd name="T54" fmla="*/ 321 w 1017"/>
                  <a:gd name="T55" fmla="*/ 973 h 1018"/>
                  <a:gd name="T56" fmla="*/ 356 w 1017"/>
                  <a:gd name="T57" fmla="*/ 1017 h 1018"/>
                  <a:gd name="T58" fmla="*/ 367 w 1017"/>
                  <a:gd name="T59" fmla="*/ 959 h 1018"/>
                  <a:gd name="T60" fmla="*/ 478 w 1017"/>
                  <a:gd name="T61" fmla="*/ 980 h 1018"/>
                  <a:gd name="T62" fmla="*/ 522 w 1017"/>
                  <a:gd name="T63" fmla="*/ 1015 h 1018"/>
                  <a:gd name="T64" fmla="*/ 522 w 1017"/>
                  <a:gd name="T65" fmla="*/ 957 h 1018"/>
                  <a:gd name="T66" fmla="*/ 637 w 1017"/>
                  <a:gd name="T67" fmla="*/ 986 h 1018"/>
                  <a:gd name="T68" fmla="*/ 686 w 1017"/>
                  <a:gd name="T69" fmla="*/ 1013 h 1018"/>
                  <a:gd name="T70" fmla="*/ 674 w 1017"/>
                  <a:gd name="T71" fmla="*/ 955 h 1018"/>
                  <a:gd name="T72" fmla="*/ 795 w 1017"/>
                  <a:gd name="T73" fmla="*/ 986 h 1018"/>
                  <a:gd name="T74" fmla="*/ 849 w 1017"/>
                  <a:gd name="T75" fmla="*/ 1009 h 1018"/>
                  <a:gd name="T76" fmla="*/ 826 w 1017"/>
                  <a:gd name="T77" fmla="*/ 954 h 1018"/>
                  <a:gd name="T78" fmla="*/ 955 w 1017"/>
                  <a:gd name="T79" fmla="*/ 993 h 1018"/>
                  <a:gd name="T80" fmla="*/ 1012 w 1017"/>
                  <a:gd name="T81" fmla="*/ 1005 h 1018"/>
                  <a:gd name="T82" fmla="*/ 986 w 1017"/>
                  <a:gd name="T83" fmla="*/ 954 h 1018"/>
                  <a:gd name="T84" fmla="*/ 61 w 1017"/>
                  <a:gd name="T85" fmla="*/ 815 h 1018"/>
                  <a:gd name="T86" fmla="*/ 2 w 1017"/>
                  <a:gd name="T87" fmla="*/ 815 h 1018"/>
                  <a:gd name="T88" fmla="*/ 31 w 1017"/>
                  <a:gd name="T89" fmla="*/ 700 h 1018"/>
                  <a:gd name="T90" fmla="*/ 58 w 1017"/>
                  <a:gd name="T91" fmla="*/ 650 h 1018"/>
                  <a:gd name="T92" fmla="*/ 0 w 1017"/>
                  <a:gd name="T93" fmla="*/ 662 h 1018"/>
                  <a:gd name="T94" fmla="*/ 31 w 1017"/>
                  <a:gd name="T95" fmla="*/ 541 h 1018"/>
                  <a:gd name="T96" fmla="*/ 54 w 1017"/>
                  <a:gd name="T97" fmla="*/ 486 h 1018"/>
                  <a:gd name="T98" fmla="*/ 0 w 1017"/>
                  <a:gd name="T99" fmla="*/ 509 h 1018"/>
                  <a:gd name="T100" fmla="*/ 38 w 1017"/>
                  <a:gd name="T101" fmla="*/ 381 h 1018"/>
                  <a:gd name="T102" fmla="*/ 50 w 1017"/>
                  <a:gd name="T103" fmla="*/ 324 h 1018"/>
                  <a:gd name="T104" fmla="*/ 0 w 1017"/>
                  <a:gd name="T105" fmla="*/ 350 h 1018"/>
                  <a:gd name="T106" fmla="*/ 44 w 1017"/>
                  <a:gd name="T107" fmla="*/ 220 h 1018"/>
                  <a:gd name="T108" fmla="*/ 44 w 1017"/>
                  <a:gd name="T109" fmla="*/ 162 h 1018"/>
                  <a:gd name="T110" fmla="*/ 0 w 1017"/>
                  <a:gd name="T111" fmla="*/ 198 h 1018"/>
                  <a:gd name="T112" fmla="*/ 50 w 1017"/>
                  <a:gd name="T113" fmla="*/ 58 h 1018"/>
                  <a:gd name="T114" fmla="*/ 38 w 1017"/>
                  <a:gd name="T115" fmla="*/ 1 h 1018"/>
                  <a:gd name="T116" fmla="*/ 2 w 1017"/>
                  <a:gd name="T117" fmla="*/ 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1012" y="50"/>
                    </a:moveTo>
                    <a:lnTo>
                      <a:pt x="1012" y="50"/>
                    </a:lnTo>
                    <a:lnTo>
                      <a:pt x="1015" y="44"/>
                    </a:lnTo>
                    <a:lnTo>
                      <a:pt x="1017" y="38"/>
                    </a:lnTo>
                    <a:lnTo>
                      <a:pt x="1017" y="31"/>
                    </a:lnTo>
                    <a:lnTo>
                      <a:pt x="1017" y="26"/>
                    </a:lnTo>
                    <a:lnTo>
                      <a:pt x="1015" y="20"/>
                    </a:lnTo>
                    <a:lnTo>
                      <a:pt x="1012" y="14"/>
                    </a:lnTo>
                    <a:lnTo>
                      <a:pt x="1009" y="10"/>
                    </a:lnTo>
                    <a:lnTo>
                      <a:pt x="1003" y="6"/>
                    </a:lnTo>
                    <a:lnTo>
                      <a:pt x="1003" y="6"/>
                    </a:lnTo>
                    <a:lnTo>
                      <a:pt x="998" y="2"/>
                    </a:lnTo>
                    <a:lnTo>
                      <a:pt x="992" y="1"/>
                    </a:lnTo>
                    <a:lnTo>
                      <a:pt x="985" y="0"/>
                    </a:lnTo>
                    <a:lnTo>
                      <a:pt x="980" y="1"/>
                    </a:lnTo>
                    <a:lnTo>
                      <a:pt x="973" y="2"/>
                    </a:lnTo>
                    <a:lnTo>
                      <a:pt x="968" y="6"/>
                    </a:lnTo>
                    <a:lnTo>
                      <a:pt x="964" y="10"/>
                    </a:lnTo>
                    <a:lnTo>
                      <a:pt x="959" y="14"/>
                    </a:lnTo>
                    <a:lnTo>
                      <a:pt x="841" y="192"/>
                    </a:lnTo>
                    <a:lnTo>
                      <a:pt x="841" y="192"/>
                    </a:lnTo>
                    <a:lnTo>
                      <a:pt x="834" y="191"/>
                    </a:lnTo>
                    <a:lnTo>
                      <a:pt x="826" y="191"/>
                    </a:lnTo>
                    <a:lnTo>
                      <a:pt x="826" y="191"/>
                    </a:lnTo>
                    <a:lnTo>
                      <a:pt x="817" y="191"/>
                    </a:lnTo>
                    <a:lnTo>
                      <a:pt x="808" y="193"/>
                    </a:lnTo>
                    <a:lnTo>
                      <a:pt x="799" y="196"/>
                    </a:lnTo>
                    <a:lnTo>
                      <a:pt x="790" y="199"/>
                    </a:lnTo>
                    <a:lnTo>
                      <a:pt x="781" y="203"/>
                    </a:lnTo>
                    <a:lnTo>
                      <a:pt x="774" y="207"/>
                    </a:lnTo>
                    <a:lnTo>
                      <a:pt x="766" y="213"/>
                    </a:lnTo>
                    <a:lnTo>
                      <a:pt x="760" y="219"/>
                    </a:lnTo>
                    <a:lnTo>
                      <a:pt x="753" y="226"/>
                    </a:lnTo>
                    <a:lnTo>
                      <a:pt x="748" y="233"/>
                    </a:lnTo>
                    <a:lnTo>
                      <a:pt x="743" y="241"/>
                    </a:lnTo>
                    <a:lnTo>
                      <a:pt x="738" y="249"/>
                    </a:lnTo>
                    <a:lnTo>
                      <a:pt x="736" y="258"/>
                    </a:lnTo>
                    <a:lnTo>
                      <a:pt x="733" y="267"/>
                    </a:lnTo>
                    <a:lnTo>
                      <a:pt x="732" y="277"/>
                    </a:lnTo>
                    <a:lnTo>
                      <a:pt x="731" y="287"/>
                    </a:lnTo>
                    <a:lnTo>
                      <a:pt x="731" y="287"/>
                    </a:lnTo>
                    <a:lnTo>
                      <a:pt x="732" y="294"/>
                    </a:lnTo>
                    <a:lnTo>
                      <a:pt x="733" y="302"/>
                    </a:lnTo>
                    <a:lnTo>
                      <a:pt x="736" y="316"/>
                    </a:lnTo>
                    <a:lnTo>
                      <a:pt x="623" y="461"/>
                    </a:lnTo>
                    <a:lnTo>
                      <a:pt x="623" y="461"/>
                    </a:lnTo>
                    <a:lnTo>
                      <a:pt x="612" y="454"/>
                    </a:lnTo>
                    <a:lnTo>
                      <a:pt x="599" y="450"/>
                    </a:lnTo>
                    <a:lnTo>
                      <a:pt x="586" y="447"/>
                    </a:lnTo>
                    <a:lnTo>
                      <a:pt x="572" y="446"/>
                    </a:lnTo>
                    <a:lnTo>
                      <a:pt x="572" y="446"/>
                    </a:lnTo>
                    <a:lnTo>
                      <a:pt x="563" y="447"/>
                    </a:lnTo>
                    <a:lnTo>
                      <a:pt x="554" y="448"/>
                    </a:lnTo>
                    <a:lnTo>
                      <a:pt x="545" y="450"/>
                    </a:lnTo>
                    <a:lnTo>
                      <a:pt x="537" y="453"/>
                    </a:lnTo>
                    <a:lnTo>
                      <a:pt x="528" y="456"/>
                    </a:lnTo>
                    <a:lnTo>
                      <a:pt x="521" y="462"/>
                    </a:lnTo>
                    <a:lnTo>
                      <a:pt x="513" y="467"/>
                    </a:lnTo>
                    <a:lnTo>
                      <a:pt x="507" y="472"/>
                    </a:lnTo>
                    <a:lnTo>
                      <a:pt x="500" y="479"/>
                    </a:lnTo>
                    <a:lnTo>
                      <a:pt x="495" y="486"/>
                    </a:lnTo>
                    <a:lnTo>
                      <a:pt x="490" y="494"/>
                    </a:lnTo>
                    <a:lnTo>
                      <a:pt x="486" y="501"/>
                    </a:lnTo>
                    <a:lnTo>
                      <a:pt x="483" y="510"/>
                    </a:lnTo>
                    <a:lnTo>
                      <a:pt x="480" y="519"/>
                    </a:lnTo>
                    <a:lnTo>
                      <a:pt x="479" y="528"/>
                    </a:lnTo>
                    <a:lnTo>
                      <a:pt x="478" y="537"/>
                    </a:lnTo>
                    <a:lnTo>
                      <a:pt x="297" y="642"/>
                    </a:lnTo>
                    <a:lnTo>
                      <a:pt x="297" y="642"/>
                    </a:lnTo>
                    <a:lnTo>
                      <a:pt x="291" y="633"/>
                    </a:lnTo>
                    <a:lnTo>
                      <a:pt x="282" y="627"/>
                    </a:lnTo>
                    <a:lnTo>
                      <a:pt x="274" y="620"/>
                    </a:lnTo>
                    <a:lnTo>
                      <a:pt x="265" y="615"/>
                    </a:lnTo>
                    <a:lnTo>
                      <a:pt x="256" y="611"/>
                    </a:lnTo>
                    <a:lnTo>
                      <a:pt x="245" y="608"/>
                    </a:lnTo>
                    <a:lnTo>
                      <a:pt x="234" y="605"/>
                    </a:lnTo>
                    <a:lnTo>
                      <a:pt x="222" y="604"/>
                    </a:lnTo>
                    <a:lnTo>
                      <a:pt x="222" y="604"/>
                    </a:lnTo>
                    <a:lnTo>
                      <a:pt x="213" y="605"/>
                    </a:lnTo>
                    <a:lnTo>
                      <a:pt x="203" y="606"/>
                    </a:lnTo>
                    <a:lnTo>
                      <a:pt x="194" y="609"/>
                    </a:lnTo>
                    <a:lnTo>
                      <a:pt x="186" y="612"/>
                    </a:lnTo>
                    <a:lnTo>
                      <a:pt x="177" y="616"/>
                    </a:lnTo>
                    <a:lnTo>
                      <a:pt x="170" y="620"/>
                    </a:lnTo>
                    <a:lnTo>
                      <a:pt x="162" y="627"/>
                    </a:lnTo>
                    <a:lnTo>
                      <a:pt x="155" y="632"/>
                    </a:lnTo>
                    <a:lnTo>
                      <a:pt x="149" y="640"/>
                    </a:lnTo>
                    <a:lnTo>
                      <a:pt x="144" y="647"/>
                    </a:lnTo>
                    <a:lnTo>
                      <a:pt x="139" y="655"/>
                    </a:lnTo>
                    <a:lnTo>
                      <a:pt x="134" y="663"/>
                    </a:lnTo>
                    <a:lnTo>
                      <a:pt x="131" y="672"/>
                    </a:lnTo>
                    <a:lnTo>
                      <a:pt x="129" y="681"/>
                    </a:lnTo>
                    <a:lnTo>
                      <a:pt x="128" y="690"/>
                    </a:lnTo>
                    <a:lnTo>
                      <a:pt x="127" y="700"/>
                    </a:lnTo>
                    <a:lnTo>
                      <a:pt x="127" y="700"/>
                    </a:lnTo>
                    <a:lnTo>
                      <a:pt x="128" y="715"/>
                    </a:lnTo>
                    <a:lnTo>
                      <a:pt x="132" y="730"/>
                    </a:lnTo>
                    <a:lnTo>
                      <a:pt x="138" y="743"/>
                    </a:lnTo>
                    <a:lnTo>
                      <a:pt x="145" y="756"/>
                    </a:lnTo>
                    <a:lnTo>
                      <a:pt x="6" y="969"/>
                    </a:lnTo>
                    <a:lnTo>
                      <a:pt x="6" y="969"/>
                    </a:lnTo>
                    <a:lnTo>
                      <a:pt x="2" y="975"/>
                    </a:lnTo>
                    <a:lnTo>
                      <a:pt x="0" y="981"/>
                    </a:lnTo>
                    <a:lnTo>
                      <a:pt x="0" y="986"/>
                    </a:lnTo>
                    <a:lnTo>
                      <a:pt x="0" y="993"/>
                    </a:lnTo>
                    <a:lnTo>
                      <a:pt x="2" y="998"/>
                    </a:lnTo>
                    <a:lnTo>
                      <a:pt x="6" y="1003"/>
                    </a:lnTo>
                    <a:lnTo>
                      <a:pt x="9" y="1009"/>
                    </a:lnTo>
                    <a:lnTo>
                      <a:pt x="14" y="1013"/>
                    </a:lnTo>
                    <a:lnTo>
                      <a:pt x="14" y="1013"/>
                    </a:lnTo>
                    <a:lnTo>
                      <a:pt x="19" y="1015"/>
                    </a:lnTo>
                    <a:lnTo>
                      <a:pt x="23" y="1016"/>
                    </a:lnTo>
                    <a:lnTo>
                      <a:pt x="27" y="1017"/>
                    </a:lnTo>
                    <a:lnTo>
                      <a:pt x="31" y="1018"/>
                    </a:lnTo>
                    <a:lnTo>
                      <a:pt x="31" y="1018"/>
                    </a:lnTo>
                    <a:lnTo>
                      <a:pt x="40" y="1017"/>
                    </a:lnTo>
                    <a:lnTo>
                      <a:pt x="46" y="1014"/>
                    </a:lnTo>
                    <a:lnTo>
                      <a:pt x="53" y="1010"/>
                    </a:lnTo>
                    <a:lnTo>
                      <a:pt x="58" y="1003"/>
                    </a:lnTo>
                    <a:lnTo>
                      <a:pt x="198" y="792"/>
                    </a:lnTo>
                    <a:lnTo>
                      <a:pt x="198" y="792"/>
                    </a:lnTo>
                    <a:lnTo>
                      <a:pt x="210" y="794"/>
                    </a:lnTo>
                    <a:lnTo>
                      <a:pt x="222" y="795"/>
                    </a:lnTo>
                    <a:lnTo>
                      <a:pt x="222" y="795"/>
                    </a:lnTo>
                    <a:lnTo>
                      <a:pt x="232" y="795"/>
                    </a:lnTo>
                    <a:lnTo>
                      <a:pt x="242" y="793"/>
                    </a:lnTo>
                    <a:lnTo>
                      <a:pt x="250" y="791"/>
                    </a:lnTo>
                    <a:lnTo>
                      <a:pt x="259" y="788"/>
                    </a:lnTo>
                    <a:lnTo>
                      <a:pt x="267" y="785"/>
                    </a:lnTo>
                    <a:lnTo>
                      <a:pt x="275" y="780"/>
                    </a:lnTo>
                    <a:lnTo>
                      <a:pt x="282" y="775"/>
                    </a:lnTo>
                    <a:lnTo>
                      <a:pt x="289" y="769"/>
                    </a:lnTo>
                    <a:lnTo>
                      <a:pt x="294" y="762"/>
                    </a:lnTo>
                    <a:lnTo>
                      <a:pt x="301" y="756"/>
                    </a:lnTo>
                    <a:lnTo>
                      <a:pt x="305" y="748"/>
                    </a:lnTo>
                    <a:lnTo>
                      <a:pt x="309" y="740"/>
                    </a:lnTo>
                    <a:lnTo>
                      <a:pt x="313" y="731"/>
                    </a:lnTo>
                    <a:lnTo>
                      <a:pt x="315" y="722"/>
                    </a:lnTo>
                    <a:lnTo>
                      <a:pt x="317" y="714"/>
                    </a:lnTo>
                    <a:lnTo>
                      <a:pt x="318" y="704"/>
                    </a:lnTo>
                    <a:lnTo>
                      <a:pt x="497" y="599"/>
                    </a:lnTo>
                    <a:lnTo>
                      <a:pt x="497" y="599"/>
                    </a:lnTo>
                    <a:lnTo>
                      <a:pt x="505" y="608"/>
                    </a:lnTo>
                    <a:lnTo>
                      <a:pt x="512" y="614"/>
                    </a:lnTo>
                    <a:lnTo>
                      <a:pt x="521" y="620"/>
                    </a:lnTo>
                    <a:lnTo>
                      <a:pt x="530" y="626"/>
                    </a:lnTo>
                    <a:lnTo>
                      <a:pt x="540" y="630"/>
                    </a:lnTo>
                    <a:lnTo>
                      <a:pt x="551" y="633"/>
                    </a:lnTo>
                    <a:lnTo>
                      <a:pt x="561" y="635"/>
                    </a:lnTo>
                    <a:lnTo>
                      <a:pt x="572" y="637"/>
                    </a:lnTo>
                    <a:lnTo>
                      <a:pt x="572" y="637"/>
                    </a:lnTo>
                    <a:lnTo>
                      <a:pt x="582" y="635"/>
                    </a:lnTo>
                    <a:lnTo>
                      <a:pt x="591" y="634"/>
                    </a:lnTo>
                    <a:lnTo>
                      <a:pt x="601" y="632"/>
                    </a:lnTo>
                    <a:lnTo>
                      <a:pt x="610" y="629"/>
                    </a:lnTo>
                    <a:lnTo>
                      <a:pt x="618" y="625"/>
                    </a:lnTo>
                    <a:lnTo>
                      <a:pt x="626" y="620"/>
                    </a:lnTo>
                    <a:lnTo>
                      <a:pt x="633" y="615"/>
                    </a:lnTo>
                    <a:lnTo>
                      <a:pt x="640" y="609"/>
                    </a:lnTo>
                    <a:lnTo>
                      <a:pt x="646" y="602"/>
                    </a:lnTo>
                    <a:lnTo>
                      <a:pt x="652" y="595"/>
                    </a:lnTo>
                    <a:lnTo>
                      <a:pt x="656" y="586"/>
                    </a:lnTo>
                    <a:lnTo>
                      <a:pt x="660" y="579"/>
                    </a:lnTo>
                    <a:lnTo>
                      <a:pt x="663" y="569"/>
                    </a:lnTo>
                    <a:lnTo>
                      <a:pt x="666" y="560"/>
                    </a:lnTo>
                    <a:lnTo>
                      <a:pt x="668" y="551"/>
                    </a:lnTo>
                    <a:lnTo>
                      <a:pt x="668" y="541"/>
                    </a:lnTo>
                    <a:lnTo>
                      <a:pt x="668" y="541"/>
                    </a:lnTo>
                    <a:lnTo>
                      <a:pt x="668" y="534"/>
                    </a:lnTo>
                    <a:lnTo>
                      <a:pt x="667" y="526"/>
                    </a:lnTo>
                    <a:lnTo>
                      <a:pt x="663" y="512"/>
                    </a:lnTo>
                    <a:lnTo>
                      <a:pt x="777" y="367"/>
                    </a:lnTo>
                    <a:lnTo>
                      <a:pt x="777" y="367"/>
                    </a:lnTo>
                    <a:lnTo>
                      <a:pt x="788" y="374"/>
                    </a:lnTo>
                    <a:lnTo>
                      <a:pt x="801" y="378"/>
                    </a:lnTo>
                    <a:lnTo>
                      <a:pt x="814" y="381"/>
                    </a:lnTo>
                    <a:lnTo>
                      <a:pt x="826" y="382"/>
                    </a:lnTo>
                    <a:lnTo>
                      <a:pt x="826" y="382"/>
                    </a:lnTo>
                    <a:lnTo>
                      <a:pt x="837" y="381"/>
                    </a:lnTo>
                    <a:lnTo>
                      <a:pt x="846" y="380"/>
                    </a:lnTo>
                    <a:lnTo>
                      <a:pt x="855" y="378"/>
                    </a:lnTo>
                    <a:lnTo>
                      <a:pt x="864" y="375"/>
                    </a:lnTo>
                    <a:lnTo>
                      <a:pt x="873" y="370"/>
                    </a:lnTo>
                    <a:lnTo>
                      <a:pt x="880" y="366"/>
                    </a:lnTo>
                    <a:lnTo>
                      <a:pt x="888" y="360"/>
                    </a:lnTo>
                    <a:lnTo>
                      <a:pt x="894" y="354"/>
                    </a:lnTo>
                    <a:lnTo>
                      <a:pt x="900" y="347"/>
                    </a:lnTo>
                    <a:lnTo>
                      <a:pt x="906" y="340"/>
                    </a:lnTo>
                    <a:lnTo>
                      <a:pt x="911" y="332"/>
                    </a:lnTo>
                    <a:lnTo>
                      <a:pt x="914" y="323"/>
                    </a:lnTo>
                    <a:lnTo>
                      <a:pt x="918" y="315"/>
                    </a:lnTo>
                    <a:lnTo>
                      <a:pt x="921" y="306"/>
                    </a:lnTo>
                    <a:lnTo>
                      <a:pt x="922" y="296"/>
                    </a:lnTo>
                    <a:lnTo>
                      <a:pt x="922" y="287"/>
                    </a:lnTo>
                    <a:lnTo>
                      <a:pt x="922" y="287"/>
                    </a:lnTo>
                    <a:lnTo>
                      <a:pt x="922" y="277"/>
                    </a:lnTo>
                    <a:lnTo>
                      <a:pt x="921" y="269"/>
                    </a:lnTo>
                    <a:lnTo>
                      <a:pt x="919" y="260"/>
                    </a:lnTo>
                    <a:lnTo>
                      <a:pt x="916" y="252"/>
                    </a:lnTo>
                    <a:lnTo>
                      <a:pt x="912" y="244"/>
                    </a:lnTo>
                    <a:lnTo>
                      <a:pt x="908" y="237"/>
                    </a:lnTo>
                    <a:lnTo>
                      <a:pt x="903" y="230"/>
                    </a:lnTo>
                    <a:lnTo>
                      <a:pt x="897" y="223"/>
                    </a:lnTo>
                    <a:lnTo>
                      <a:pt x="1012" y="50"/>
                    </a:lnTo>
                    <a:close/>
                    <a:moveTo>
                      <a:pt x="222" y="732"/>
                    </a:moveTo>
                    <a:lnTo>
                      <a:pt x="222" y="732"/>
                    </a:lnTo>
                    <a:lnTo>
                      <a:pt x="216" y="731"/>
                    </a:lnTo>
                    <a:lnTo>
                      <a:pt x="211" y="730"/>
                    </a:lnTo>
                    <a:lnTo>
                      <a:pt x="205" y="727"/>
                    </a:lnTo>
                    <a:lnTo>
                      <a:pt x="200" y="722"/>
                    </a:lnTo>
                    <a:lnTo>
                      <a:pt x="197" y="718"/>
                    </a:lnTo>
                    <a:lnTo>
                      <a:pt x="193" y="713"/>
                    </a:lnTo>
                    <a:lnTo>
                      <a:pt x="191" y="706"/>
                    </a:lnTo>
                    <a:lnTo>
                      <a:pt x="191" y="700"/>
                    </a:lnTo>
                    <a:lnTo>
                      <a:pt x="191" y="700"/>
                    </a:lnTo>
                    <a:lnTo>
                      <a:pt x="191" y="693"/>
                    </a:lnTo>
                    <a:lnTo>
                      <a:pt x="193" y="688"/>
                    </a:lnTo>
                    <a:lnTo>
                      <a:pt x="197" y="683"/>
                    </a:lnTo>
                    <a:lnTo>
                      <a:pt x="200" y="677"/>
                    </a:lnTo>
                    <a:lnTo>
                      <a:pt x="205" y="674"/>
                    </a:lnTo>
                    <a:lnTo>
                      <a:pt x="211" y="671"/>
                    </a:lnTo>
                    <a:lnTo>
                      <a:pt x="216" y="669"/>
                    </a:lnTo>
                    <a:lnTo>
                      <a:pt x="222" y="669"/>
                    </a:lnTo>
                    <a:lnTo>
                      <a:pt x="222" y="669"/>
                    </a:lnTo>
                    <a:lnTo>
                      <a:pt x="229" y="669"/>
                    </a:lnTo>
                    <a:lnTo>
                      <a:pt x="235" y="671"/>
                    </a:lnTo>
                    <a:lnTo>
                      <a:pt x="241" y="674"/>
                    </a:lnTo>
                    <a:lnTo>
                      <a:pt x="245" y="677"/>
                    </a:lnTo>
                    <a:lnTo>
                      <a:pt x="249" y="683"/>
                    </a:lnTo>
                    <a:lnTo>
                      <a:pt x="252" y="688"/>
                    </a:lnTo>
                    <a:lnTo>
                      <a:pt x="253" y="693"/>
                    </a:lnTo>
                    <a:lnTo>
                      <a:pt x="255" y="700"/>
                    </a:lnTo>
                    <a:lnTo>
                      <a:pt x="255" y="700"/>
                    </a:lnTo>
                    <a:lnTo>
                      <a:pt x="253" y="706"/>
                    </a:lnTo>
                    <a:lnTo>
                      <a:pt x="252" y="713"/>
                    </a:lnTo>
                    <a:lnTo>
                      <a:pt x="249" y="718"/>
                    </a:lnTo>
                    <a:lnTo>
                      <a:pt x="245" y="722"/>
                    </a:lnTo>
                    <a:lnTo>
                      <a:pt x="241" y="727"/>
                    </a:lnTo>
                    <a:lnTo>
                      <a:pt x="235" y="730"/>
                    </a:lnTo>
                    <a:lnTo>
                      <a:pt x="229" y="731"/>
                    </a:lnTo>
                    <a:lnTo>
                      <a:pt x="222" y="732"/>
                    </a:lnTo>
                    <a:lnTo>
                      <a:pt x="222" y="732"/>
                    </a:lnTo>
                    <a:close/>
                    <a:moveTo>
                      <a:pt x="572" y="573"/>
                    </a:moveTo>
                    <a:lnTo>
                      <a:pt x="572" y="573"/>
                    </a:lnTo>
                    <a:lnTo>
                      <a:pt x="566" y="572"/>
                    </a:lnTo>
                    <a:lnTo>
                      <a:pt x="560" y="570"/>
                    </a:lnTo>
                    <a:lnTo>
                      <a:pt x="555" y="568"/>
                    </a:lnTo>
                    <a:lnTo>
                      <a:pt x="550" y="564"/>
                    </a:lnTo>
                    <a:lnTo>
                      <a:pt x="546" y="559"/>
                    </a:lnTo>
                    <a:lnTo>
                      <a:pt x="543" y="554"/>
                    </a:lnTo>
                    <a:lnTo>
                      <a:pt x="541" y="547"/>
                    </a:lnTo>
                    <a:lnTo>
                      <a:pt x="541" y="541"/>
                    </a:lnTo>
                    <a:lnTo>
                      <a:pt x="541" y="541"/>
                    </a:lnTo>
                    <a:lnTo>
                      <a:pt x="541" y="535"/>
                    </a:lnTo>
                    <a:lnTo>
                      <a:pt x="543" y="528"/>
                    </a:lnTo>
                    <a:lnTo>
                      <a:pt x="546" y="523"/>
                    </a:lnTo>
                    <a:lnTo>
                      <a:pt x="550" y="519"/>
                    </a:lnTo>
                    <a:lnTo>
                      <a:pt x="555" y="514"/>
                    </a:lnTo>
                    <a:lnTo>
                      <a:pt x="560" y="512"/>
                    </a:lnTo>
                    <a:lnTo>
                      <a:pt x="566" y="510"/>
                    </a:lnTo>
                    <a:lnTo>
                      <a:pt x="572" y="509"/>
                    </a:lnTo>
                    <a:lnTo>
                      <a:pt x="572" y="509"/>
                    </a:lnTo>
                    <a:lnTo>
                      <a:pt x="579" y="510"/>
                    </a:lnTo>
                    <a:lnTo>
                      <a:pt x="585" y="512"/>
                    </a:lnTo>
                    <a:lnTo>
                      <a:pt x="590" y="514"/>
                    </a:lnTo>
                    <a:lnTo>
                      <a:pt x="595" y="519"/>
                    </a:lnTo>
                    <a:lnTo>
                      <a:pt x="599" y="523"/>
                    </a:lnTo>
                    <a:lnTo>
                      <a:pt x="602" y="528"/>
                    </a:lnTo>
                    <a:lnTo>
                      <a:pt x="603" y="535"/>
                    </a:lnTo>
                    <a:lnTo>
                      <a:pt x="604" y="541"/>
                    </a:lnTo>
                    <a:lnTo>
                      <a:pt x="604" y="541"/>
                    </a:lnTo>
                    <a:lnTo>
                      <a:pt x="603" y="547"/>
                    </a:lnTo>
                    <a:lnTo>
                      <a:pt x="602" y="554"/>
                    </a:lnTo>
                    <a:lnTo>
                      <a:pt x="599" y="559"/>
                    </a:lnTo>
                    <a:lnTo>
                      <a:pt x="595" y="564"/>
                    </a:lnTo>
                    <a:lnTo>
                      <a:pt x="590" y="568"/>
                    </a:lnTo>
                    <a:lnTo>
                      <a:pt x="585" y="570"/>
                    </a:lnTo>
                    <a:lnTo>
                      <a:pt x="579" y="572"/>
                    </a:lnTo>
                    <a:lnTo>
                      <a:pt x="572" y="573"/>
                    </a:lnTo>
                    <a:lnTo>
                      <a:pt x="572" y="573"/>
                    </a:lnTo>
                    <a:close/>
                    <a:moveTo>
                      <a:pt x="826" y="318"/>
                    </a:moveTo>
                    <a:lnTo>
                      <a:pt x="826" y="318"/>
                    </a:lnTo>
                    <a:lnTo>
                      <a:pt x="820" y="318"/>
                    </a:lnTo>
                    <a:lnTo>
                      <a:pt x="815" y="316"/>
                    </a:lnTo>
                    <a:lnTo>
                      <a:pt x="809" y="313"/>
                    </a:lnTo>
                    <a:lnTo>
                      <a:pt x="804" y="309"/>
                    </a:lnTo>
                    <a:lnTo>
                      <a:pt x="801" y="304"/>
                    </a:lnTo>
                    <a:lnTo>
                      <a:pt x="797" y="299"/>
                    </a:lnTo>
                    <a:lnTo>
                      <a:pt x="795" y="293"/>
                    </a:lnTo>
                    <a:lnTo>
                      <a:pt x="795" y="287"/>
                    </a:lnTo>
                    <a:lnTo>
                      <a:pt x="795" y="287"/>
                    </a:lnTo>
                    <a:lnTo>
                      <a:pt x="795" y="280"/>
                    </a:lnTo>
                    <a:lnTo>
                      <a:pt x="797" y="274"/>
                    </a:lnTo>
                    <a:lnTo>
                      <a:pt x="801" y="269"/>
                    </a:lnTo>
                    <a:lnTo>
                      <a:pt x="804" y="264"/>
                    </a:lnTo>
                    <a:lnTo>
                      <a:pt x="809" y="260"/>
                    </a:lnTo>
                    <a:lnTo>
                      <a:pt x="815" y="258"/>
                    </a:lnTo>
                    <a:lnTo>
                      <a:pt x="820" y="256"/>
                    </a:lnTo>
                    <a:lnTo>
                      <a:pt x="826" y="255"/>
                    </a:lnTo>
                    <a:lnTo>
                      <a:pt x="826" y="255"/>
                    </a:lnTo>
                    <a:lnTo>
                      <a:pt x="833" y="256"/>
                    </a:lnTo>
                    <a:lnTo>
                      <a:pt x="839" y="258"/>
                    </a:lnTo>
                    <a:lnTo>
                      <a:pt x="845" y="260"/>
                    </a:lnTo>
                    <a:lnTo>
                      <a:pt x="849" y="264"/>
                    </a:lnTo>
                    <a:lnTo>
                      <a:pt x="853" y="269"/>
                    </a:lnTo>
                    <a:lnTo>
                      <a:pt x="856" y="274"/>
                    </a:lnTo>
                    <a:lnTo>
                      <a:pt x="858" y="280"/>
                    </a:lnTo>
                    <a:lnTo>
                      <a:pt x="859" y="287"/>
                    </a:lnTo>
                    <a:lnTo>
                      <a:pt x="859" y="287"/>
                    </a:lnTo>
                    <a:lnTo>
                      <a:pt x="858" y="293"/>
                    </a:lnTo>
                    <a:lnTo>
                      <a:pt x="856" y="299"/>
                    </a:lnTo>
                    <a:lnTo>
                      <a:pt x="853" y="304"/>
                    </a:lnTo>
                    <a:lnTo>
                      <a:pt x="849" y="309"/>
                    </a:lnTo>
                    <a:lnTo>
                      <a:pt x="845" y="313"/>
                    </a:lnTo>
                    <a:lnTo>
                      <a:pt x="839" y="316"/>
                    </a:lnTo>
                    <a:lnTo>
                      <a:pt x="833" y="318"/>
                    </a:lnTo>
                    <a:lnTo>
                      <a:pt x="826" y="318"/>
                    </a:lnTo>
                    <a:lnTo>
                      <a:pt x="826" y="318"/>
                    </a:lnTo>
                    <a:close/>
                    <a:moveTo>
                      <a:pt x="191" y="954"/>
                    </a:moveTo>
                    <a:lnTo>
                      <a:pt x="191" y="954"/>
                    </a:lnTo>
                    <a:lnTo>
                      <a:pt x="185" y="955"/>
                    </a:lnTo>
                    <a:lnTo>
                      <a:pt x="178" y="957"/>
                    </a:lnTo>
                    <a:lnTo>
                      <a:pt x="173" y="959"/>
                    </a:lnTo>
                    <a:lnTo>
                      <a:pt x="169" y="964"/>
                    </a:lnTo>
                    <a:lnTo>
                      <a:pt x="164" y="968"/>
                    </a:lnTo>
                    <a:lnTo>
                      <a:pt x="161" y="973"/>
                    </a:lnTo>
                    <a:lnTo>
                      <a:pt x="160" y="980"/>
                    </a:lnTo>
                    <a:lnTo>
                      <a:pt x="159" y="986"/>
                    </a:lnTo>
                    <a:lnTo>
                      <a:pt x="159" y="986"/>
                    </a:lnTo>
                    <a:lnTo>
                      <a:pt x="160" y="993"/>
                    </a:lnTo>
                    <a:lnTo>
                      <a:pt x="161" y="999"/>
                    </a:lnTo>
                    <a:lnTo>
                      <a:pt x="164" y="1005"/>
                    </a:lnTo>
                    <a:lnTo>
                      <a:pt x="169" y="1009"/>
                    </a:lnTo>
                    <a:lnTo>
                      <a:pt x="173" y="1013"/>
                    </a:lnTo>
                    <a:lnTo>
                      <a:pt x="178" y="1015"/>
                    </a:lnTo>
                    <a:lnTo>
                      <a:pt x="185" y="1017"/>
                    </a:lnTo>
                    <a:lnTo>
                      <a:pt x="191" y="1018"/>
                    </a:lnTo>
                    <a:lnTo>
                      <a:pt x="191" y="1018"/>
                    </a:lnTo>
                    <a:lnTo>
                      <a:pt x="198" y="1017"/>
                    </a:lnTo>
                    <a:lnTo>
                      <a:pt x="203" y="1015"/>
                    </a:lnTo>
                    <a:lnTo>
                      <a:pt x="208" y="1013"/>
                    </a:lnTo>
                    <a:lnTo>
                      <a:pt x="214" y="1009"/>
                    </a:lnTo>
                    <a:lnTo>
                      <a:pt x="217" y="1005"/>
                    </a:lnTo>
                    <a:lnTo>
                      <a:pt x="220" y="999"/>
                    </a:lnTo>
                    <a:lnTo>
                      <a:pt x="222" y="993"/>
                    </a:lnTo>
                    <a:lnTo>
                      <a:pt x="222" y="986"/>
                    </a:lnTo>
                    <a:lnTo>
                      <a:pt x="222" y="986"/>
                    </a:lnTo>
                    <a:lnTo>
                      <a:pt x="222" y="980"/>
                    </a:lnTo>
                    <a:lnTo>
                      <a:pt x="220" y="973"/>
                    </a:lnTo>
                    <a:lnTo>
                      <a:pt x="217" y="968"/>
                    </a:lnTo>
                    <a:lnTo>
                      <a:pt x="214" y="964"/>
                    </a:lnTo>
                    <a:lnTo>
                      <a:pt x="208" y="959"/>
                    </a:lnTo>
                    <a:lnTo>
                      <a:pt x="203" y="957"/>
                    </a:lnTo>
                    <a:lnTo>
                      <a:pt x="198" y="955"/>
                    </a:lnTo>
                    <a:lnTo>
                      <a:pt x="191" y="954"/>
                    </a:lnTo>
                    <a:lnTo>
                      <a:pt x="191" y="954"/>
                    </a:lnTo>
                    <a:close/>
                    <a:moveTo>
                      <a:pt x="350" y="954"/>
                    </a:moveTo>
                    <a:lnTo>
                      <a:pt x="350" y="954"/>
                    </a:lnTo>
                    <a:lnTo>
                      <a:pt x="344" y="955"/>
                    </a:lnTo>
                    <a:lnTo>
                      <a:pt x="337" y="957"/>
                    </a:lnTo>
                    <a:lnTo>
                      <a:pt x="332" y="959"/>
                    </a:lnTo>
                    <a:lnTo>
                      <a:pt x="328" y="964"/>
                    </a:lnTo>
                    <a:lnTo>
                      <a:pt x="323" y="968"/>
                    </a:lnTo>
                    <a:lnTo>
                      <a:pt x="321" y="973"/>
                    </a:lnTo>
                    <a:lnTo>
                      <a:pt x="319" y="980"/>
                    </a:lnTo>
                    <a:lnTo>
                      <a:pt x="318" y="986"/>
                    </a:lnTo>
                    <a:lnTo>
                      <a:pt x="318" y="986"/>
                    </a:lnTo>
                    <a:lnTo>
                      <a:pt x="319" y="993"/>
                    </a:lnTo>
                    <a:lnTo>
                      <a:pt x="321" y="999"/>
                    </a:lnTo>
                    <a:lnTo>
                      <a:pt x="323" y="1005"/>
                    </a:lnTo>
                    <a:lnTo>
                      <a:pt x="328" y="1009"/>
                    </a:lnTo>
                    <a:lnTo>
                      <a:pt x="332" y="1013"/>
                    </a:lnTo>
                    <a:lnTo>
                      <a:pt x="337" y="1015"/>
                    </a:lnTo>
                    <a:lnTo>
                      <a:pt x="344" y="1017"/>
                    </a:lnTo>
                    <a:lnTo>
                      <a:pt x="350" y="1018"/>
                    </a:lnTo>
                    <a:lnTo>
                      <a:pt x="350" y="1018"/>
                    </a:lnTo>
                    <a:lnTo>
                      <a:pt x="356" y="1017"/>
                    </a:lnTo>
                    <a:lnTo>
                      <a:pt x="362" y="1015"/>
                    </a:lnTo>
                    <a:lnTo>
                      <a:pt x="367" y="1013"/>
                    </a:lnTo>
                    <a:lnTo>
                      <a:pt x="373" y="1009"/>
                    </a:lnTo>
                    <a:lnTo>
                      <a:pt x="376" y="1005"/>
                    </a:lnTo>
                    <a:lnTo>
                      <a:pt x="379" y="999"/>
                    </a:lnTo>
                    <a:lnTo>
                      <a:pt x="381" y="993"/>
                    </a:lnTo>
                    <a:lnTo>
                      <a:pt x="381" y="986"/>
                    </a:lnTo>
                    <a:lnTo>
                      <a:pt x="381" y="986"/>
                    </a:lnTo>
                    <a:lnTo>
                      <a:pt x="381" y="980"/>
                    </a:lnTo>
                    <a:lnTo>
                      <a:pt x="379" y="973"/>
                    </a:lnTo>
                    <a:lnTo>
                      <a:pt x="376" y="968"/>
                    </a:lnTo>
                    <a:lnTo>
                      <a:pt x="373" y="964"/>
                    </a:lnTo>
                    <a:lnTo>
                      <a:pt x="367" y="959"/>
                    </a:lnTo>
                    <a:lnTo>
                      <a:pt x="362" y="957"/>
                    </a:lnTo>
                    <a:lnTo>
                      <a:pt x="356" y="955"/>
                    </a:lnTo>
                    <a:lnTo>
                      <a:pt x="350" y="954"/>
                    </a:lnTo>
                    <a:lnTo>
                      <a:pt x="350" y="954"/>
                    </a:lnTo>
                    <a:close/>
                    <a:moveTo>
                      <a:pt x="509" y="954"/>
                    </a:moveTo>
                    <a:lnTo>
                      <a:pt x="509" y="954"/>
                    </a:lnTo>
                    <a:lnTo>
                      <a:pt x="502" y="955"/>
                    </a:lnTo>
                    <a:lnTo>
                      <a:pt x="496" y="957"/>
                    </a:lnTo>
                    <a:lnTo>
                      <a:pt x="491" y="959"/>
                    </a:lnTo>
                    <a:lnTo>
                      <a:pt x="486" y="964"/>
                    </a:lnTo>
                    <a:lnTo>
                      <a:pt x="482" y="968"/>
                    </a:lnTo>
                    <a:lnTo>
                      <a:pt x="480" y="973"/>
                    </a:lnTo>
                    <a:lnTo>
                      <a:pt x="478" y="980"/>
                    </a:lnTo>
                    <a:lnTo>
                      <a:pt x="477" y="986"/>
                    </a:lnTo>
                    <a:lnTo>
                      <a:pt x="477" y="986"/>
                    </a:lnTo>
                    <a:lnTo>
                      <a:pt x="478" y="993"/>
                    </a:lnTo>
                    <a:lnTo>
                      <a:pt x="480" y="999"/>
                    </a:lnTo>
                    <a:lnTo>
                      <a:pt x="482" y="1005"/>
                    </a:lnTo>
                    <a:lnTo>
                      <a:pt x="486" y="1009"/>
                    </a:lnTo>
                    <a:lnTo>
                      <a:pt x="491" y="1013"/>
                    </a:lnTo>
                    <a:lnTo>
                      <a:pt x="496" y="1015"/>
                    </a:lnTo>
                    <a:lnTo>
                      <a:pt x="502" y="1017"/>
                    </a:lnTo>
                    <a:lnTo>
                      <a:pt x="509" y="1018"/>
                    </a:lnTo>
                    <a:lnTo>
                      <a:pt x="509" y="1018"/>
                    </a:lnTo>
                    <a:lnTo>
                      <a:pt x="515" y="1017"/>
                    </a:lnTo>
                    <a:lnTo>
                      <a:pt x="522" y="1015"/>
                    </a:lnTo>
                    <a:lnTo>
                      <a:pt x="527" y="1013"/>
                    </a:lnTo>
                    <a:lnTo>
                      <a:pt x="531" y="1009"/>
                    </a:lnTo>
                    <a:lnTo>
                      <a:pt x="536" y="1005"/>
                    </a:lnTo>
                    <a:lnTo>
                      <a:pt x="538" y="999"/>
                    </a:lnTo>
                    <a:lnTo>
                      <a:pt x="540" y="993"/>
                    </a:lnTo>
                    <a:lnTo>
                      <a:pt x="541" y="986"/>
                    </a:lnTo>
                    <a:lnTo>
                      <a:pt x="541" y="986"/>
                    </a:lnTo>
                    <a:lnTo>
                      <a:pt x="540" y="980"/>
                    </a:lnTo>
                    <a:lnTo>
                      <a:pt x="538" y="973"/>
                    </a:lnTo>
                    <a:lnTo>
                      <a:pt x="536" y="968"/>
                    </a:lnTo>
                    <a:lnTo>
                      <a:pt x="531" y="964"/>
                    </a:lnTo>
                    <a:lnTo>
                      <a:pt x="527" y="959"/>
                    </a:lnTo>
                    <a:lnTo>
                      <a:pt x="522" y="957"/>
                    </a:lnTo>
                    <a:lnTo>
                      <a:pt x="515" y="955"/>
                    </a:lnTo>
                    <a:lnTo>
                      <a:pt x="509" y="954"/>
                    </a:lnTo>
                    <a:lnTo>
                      <a:pt x="509" y="954"/>
                    </a:lnTo>
                    <a:close/>
                    <a:moveTo>
                      <a:pt x="668" y="954"/>
                    </a:moveTo>
                    <a:lnTo>
                      <a:pt x="668" y="954"/>
                    </a:lnTo>
                    <a:lnTo>
                      <a:pt x="661" y="955"/>
                    </a:lnTo>
                    <a:lnTo>
                      <a:pt x="656" y="957"/>
                    </a:lnTo>
                    <a:lnTo>
                      <a:pt x="650" y="959"/>
                    </a:lnTo>
                    <a:lnTo>
                      <a:pt x="645" y="964"/>
                    </a:lnTo>
                    <a:lnTo>
                      <a:pt x="642" y="968"/>
                    </a:lnTo>
                    <a:lnTo>
                      <a:pt x="639" y="973"/>
                    </a:lnTo>
                    <a:lnTo>
                      <a:pt x="637" y="980"/>
                    </a:lnTo>
                    <a:lnTo>
                      <a:pt x="637" y="986"/>
                    </a:lnTo>
                    <a:lnTo>
                      <a:pt x="637" y="986"/>
                    </a:lnTo>
                    <a:lnTo>
                      <a:pt x="637" y="993"/>
                    </a:lnTo>
                    <a:lnTo>
                      <a:pt x="639" y="999"/>
                    </a:lnTo>
                    <a:lnTo>
                      <a:pt x="642" y="1005"/>
                    </a:lnTo>
                    <a:lnTo>
                      <a:pt x="645" y="1009"/>
                    </a:lnTo>
                    <a:lnTo>
                      <a:pt x="650" y="1013"/>
                    </a:lnTo>
                    <a:lnTo>
                      <a:pt x="656" y="1015"/>
                    </a:lnTo>
                    <a:lnTo>
                      <a:pt x="661" y="1017"/>
                    </a:lnTo>
                    <a:lnTo>
                      <a:pt x="668" y="1018"/>
                    </a:lnTo>
                    <a:lnTo>
                      <a:pt x="668" y="1018"/>
                    </a:lnTo>
                    <a:lnTo>
                      <a:pt x="674" y="1017"/>
                    </a:lnTo>
                    <a:lnTo>
                      <a:pt x="681" y="1015"/>
                    </a:lnTo>
                    <a:lnTo>
                      <a:pt x="686" y="1013"/>
                    </a:lnTo>
                    <a:lnTo>
                      <a:pt x="690" y="1009"/>
                    </a:lnTo>
                    <a:lnTo>
                      <a:pt x="694" y="1005"/>
                    </a:lnTo>
                    <a:lnTo>
                      <a:pt x="698" y="999"/>
                    </a:lnTo>
                    <a:lnTo>
                      <a:pt x="699" y="993"/>
                    </a:lnTo>
                    <a:lnTo>
                      <a:pt x="700" y="986"/>
                    </a:lnTo>
                    <a:lnTo>
                      <a:pt x="700" y="986"/>
                    </a:lnTo>
                    <a:lnTo>
                      <a:pt x="699" y="980"/>
                    </a:lnTo>
                    <a:lnTo>
                      <a:pt x="698" y="973"/>
                    </a:lnTo>
                    <a:lnTo>
                      <a:pt x="694" y="968"/>
                    </a:lnTo>
                    <a:lnTo>
                      <a:pt x="690" y="964"/>
                    </a:lnTo>
                    <a:lnTo>
                      <a:pt x="686" y="959"/>
                    </a:lnTo>
                    <a:lnTo>
                      <a:pt x="681" y="957"/>
                    </a:lnTo>
                    <a:lnTo>
                      <a:pt x="674" y="955"/>
                    </a:lnTo>
                    <a:lnTo>
                      <a:pt x="668" y="954"/>
                    </a:lnTo>
                    <a:lnTo>
                      <a:pt x="668" y="954"/>
                    </a:lnTo>
                    <a:close/>
                    <a:moveTo>
                      <a:pt x="826" y="954"/>
                    </a:moveTo>
                    <a:lnTo>
                      <a:pt x="826" y="954"/>
                    </a:lnTo>
                    <a:lnTo>
                      <a:pt x="820" y="955"/>
                    </a:lnTo>
                    <a:lnTo>
                      <a:pt x="815" y="957"/>
                    </a:lnTo>
                    <a:lnTo>
                      <a:pt x="809" y="959"/>
                    </a:lnTo>
                    <a:lnTo>
                      <a:pt x="804" y="964"/>
                    </a:lnTo>
                    <a:lnTo>
                      <a:pt x="801" y="968"/>
                    </a:lnTo>
                    <a:lnTo>
                      <a:pt x="797" y="973"/>
                    </a:lnTo>
                    <a:lnTo>
                      <a:pt x="795" y="980"/>
                    </a:lnTo>
                    <a:lnTo>
                      <a:pt x="795" y="986"/>
                    </a:lnTo>
                    <a:lnTo>
                      <a:pt x="795" y="986"/>
                    </a:lnTo>
                    <a:lnTo>
                      <a:pt x="795" y="993"/>
                    </a:lnTo>
                    <a:lnTo>
                      <a:pt x="797" y="999"/>
                    </a:lnTo>
                    <a:lnTo>
                      <a:pt x="801" y="1005"/>
                    </a:lnTo>
                    <a:lnTo>
                      <a:pt x="804" y="1009"/>
                    </a:lnTo>
                    <a:lnTo>
                      <a:pt x="809" y="1013"/>
                    </a:lnTo>
                    <a:lnTo>
                      <a:pt x="815" y="1015"/>
                    </a:lnTo>
                    <a:lnTo>
                      <a:pt x="820" y="1017"/>
                    </a:lnTo>
                    <a:lnTo>
                      <a:pt x="826" y="1018"/>
                    </a:lnTo>
                    <a:lnTo>
                      <a:pt x="826" y="1018"/>
                    </a:lnTo>
                    <a:lnTo>
                      <a:pt x="833" y="1017"/>
                    </a:lnTo>
                    <a:lnTo>
                      <a:pt x="839" y="1015"/>
                    </a:lnTo>
                    <a:lnTo>
                      <a:pt x="845" y="1013"/>
                    </a:lnTo>
                    <a:lnTo>
                      <a:pt x="849" y="1009"/>
                    </a:lnTo>
                    <a:lnTo>
                      <a:pt x="853" y="1005"/>
                    </a:lnTo>
                    <a:lnTo>
                      <a:pt x="856" y="999"/>
                    </a:lnTo>
                    <a:lnTo>
                      <a:pt x="858" y="993"/>
                    </a:lnTo>
                    <a:lnTo>
                      <a:pt x="859" y="986"/>
                    </a:lnTo>
                    <a:lnTo>
                      <a:pt x="859" y="986"/>
                    </a:lnTo>
                    <a:lnTo>
                      <a:pt x="858" y="980"/>
                    </a:lnTo>
                    <a:lnTo>
                      <a:pt x="856" y="973"/>
                    </a:lnTo>
                    <a:lnTo>
                      <a:pt x="853" y="968"/>
                    </a:lnTo>
                    <a:lnTo>
                      <a:pt x="849" y="964"/>
                    </a:lnTo>
                    <a:lnTo>
                      <a:pt x="845" y="959"/>
                    </a:lnTo>
                    <a:lnTo>
                      <a:pt x="839" y="957"/>
                    </a:lnTo>
                    <a:lnTo>
                      <a:pt x="833" y="955"/>
                    </a:lnTo>
                    <a:lnTo>
                      <a:pt x="826" y="954"/>
                    </a:lnTo>
                    <a:lnTo>
                      <a:pt x="826" y="954"/>
                    </a:lnTo>
                    <a:close/>
                    <a:moveTo>
                      <a:pt x="986" y="954"/>
                    </a:moveTo>
                    <a:lnTo>
                      <a:pt x="986" y="954"/>
                    </a:lnTo>
                    <a:lnTo>
                      <a:pt x="980" y="955"/>
                    </a:lnTo>
                    <a:lnTo>
                      <a:pt x="973" y="957"/>
                    </a:lnTo>
                    <a:lnTo>
                      <a:pt x="968" y="959"/>
                    </a:lnTo>
                    <a:lnTo>
                      <a:pt x="964" y="964"/>
                    </a:lnTo>
                    <a:lnTo>
                      <a:pt x="959" y="968"/>
                    </a:lnTo>
                    <a:lnTo>
                      <a:pt x="956" y="973"/>
                    </a:lnTo>
                    <a:lnTo>
                      <a:pt x="955" y="980"/>
                    </a:lnTo>
                    <a:lnTo>
                      <a:pt x="954" y="986"/>
                    </a:lnTo>
                    <a:lnTo>
                      <a:pt x="954" y="986"/>
                    </a:lnTo>
                    <a:lnTo>
                      <a:pt x="955" y="993"/>
                    </a:lnTo>
                    <a:lnTo>
                      <a:pt x="956" y="999"/>
                    </a:lnTo>
                    <a:lnTo>
                      <a:pt x="959" y="1005"/>
                    </a:lnTo>
                    <a:lnTo>
                      <a:pt x="964" y="1009"/>
                    </a:lnTo>
                    <a:lnTo>
                      <a:pt x="968" y="1013"/>
                    </a:lnTo>
                    <a:lnTo>
                      <a:pt x="973" y="1015"/>
                    </a:lnTo>
                    <a:lnTo>
                      <a:pt x="980" y="1017"/>
                    </a:lnTo>
                    <a:lnTo>
                      <a:pt x="986" y="1018"/>
                    </a:lnTo>
                    <a:lnTo>
                      <a:pt x="986" y="1018"/>
                    </a:lnTo>
                    <a:lnTo>
                      <a:pt x="993" y="1017"/>
                    </a:lnTo>
                    <a:lnTo>
                      <a:pt x="998" y="1015"/>
                    </a:lnTo>
                    <a:lnTo>
                      <a:pt x="1003" y="1013"/>
                    </a:lnTo>
                    <a:lnTo>
                      <a:pt x="1009" y="1009"/>
                    </a:lnTo>
                    <a:lnTo>
                      <a:pt x="1012" y="1005"/>
                    </a:lnTo>
                    <a:lnTo>
                      <a:pt x="1015" y="999"/>
                    </a:lnTo>
                    <a:lnTo>
                      <a:pt x="1017" y="993"/>
                    </a:lnTo>
                    <a:lnTo>
                      <a:pt x="1017" y="986"/>
                    </a:lnTo>
                    <a:lnTo>
                      <a:pt x="1017" y="986"/>
                    </a:lnTo>
                    <a:lnTo>
                      <a:pt x="1017" y="980"/>
                    </a:lnTo>
                    <a:lnTo>
                      <a:pt x="1015" y="973"/>
                    </a:lnTo>
                    <a:lnTo>
                      <a:pt x="1012" y="968"/>
                    </a:lnTo>
                    <a:lnTo>
                      <a:pt x="1009" y="964"/>
                    </a:lnTo>
                    <a:lnTo>
                      <a:pt x="1003" y="959"/>
                    </a:lnTo>
                    <a:lnTo>
                      <a:pt x="998" y="957"/>
                    </a:lnTo>
                    <a:lnTo>
                      <a:pt x="993" y="955"/>
                    </a:lnTo>
                    <a:lnTo>
                      <a:pt x="986" y="954"/>
                    </a:lnTo>
                    <a:lnTo>
                      <a:pt x="986" y="954"/>
                    </a:lnTo>
                    <a:close/>
                    <a:moveTo>
                      <a:pt x="31" y="859"/>
                    </a:moveTo>
                    <a:lnTo>
                      <a:pt x="31" y="859"/>
                    </a:lnTo>
                    <a:lnTo>
                      <a:pt x="38" y="859"/>
                    </a:lnTo>
                    <a:lnTo>
                      <a:pt x="44" y="856"/>
                    </a:lnTo>
                    <a:lnTo>
                      <a:pt x="50" y="853"/>
                    </a:lnTo>
                    <a:lnTo>
                      <a:pt x="54" y="850"/>
                    </a:lnTo>
                    <a:lnTo>
                      <a:pt x="58" y="845"/>
                    </a:lnTo>
                    <a:lnTo>
                      <a:pt x="61" y="839"/>
                    </a:lnTo>
                    <a:lnTo>
                      <a:pt x="63" y="834"/>
                    </a:lnTo>
                    <a:lnTo>
                      <a:pt x="64" y="828"/>
                    </a:lnTo>
                    <a:lnTo>
                      <a:pt x="64" y="828"/>
                    </a:lnTo>
                    <a:lnTo>
                      <a:pt x="63" y="821"/>
                    </a:lnTo>
                    <a:lnTo>
                      <a:pt x="61" y="815"/>
                    </a:lnTo>
                    <a:lnTo>
                      <a:pt x="58" y="809"/>
                    </a:lnTo>
                    <a:lnTo>
                      <a:pt x="54" y="805"/>
                    </a:lnTo>
                    <a:lnTo>
                      <a:pt x="50" y="801"/>
                    </a:lnTo>
                    <a:lnTo>
                      <a:pt x="44" y="797"/>
                    </a:lnTo>
                    <a:lnTo>
                      <a:pt x="38" y="796"/>
                    </a:lnTo>
                    <a:lnTo>
                      <a:pt x="31" y="795"/>
                    </a:lnTo>
                    <a:lnTo>
                      <a:pt x="31" y="795"/>
                    </a:lnTo>
                    <a:lnTo>
                      <a:pt x="25" y="796"/>
                    </a:lnTo>
                    <a:lnTo>
                      <a:pt x="20" y="797"/>
                    </a:lnTo>
                    <a:lnTo>
                      <a:pt x="14" y="801"/>
                    </a:lnTo>
                    <a:lnTo>
                      <a:pt x="9" y="805"/>
                    </a:lnTo>
                    <a:lnTo>
                      <a:pt x="6" y="809"/>
                    </a:lnTo>
                    <a:lnTo>
                      <a:pt x="2" y="815"/>
                    </a:lnTo>
                    <a:lnTo>
                      <a:pt x="0" y="821"/>
                    </a:lnTo>
                    <a:lnTo>
                      <a:pt x="0" y="828"/>
                    </a:lnTo>
                    <a:lnTo>
                      <a:pt x="0" y="828"/>
                    </a:lnTo>
                    <a:lnTo>
                      <a:pt x="0" y="834"/>
                    </a:lnTo>
                    <a:lnTo>
                      <a:pt x="2" y="839"/>
                    </a:lnTo>
                    <a:lnTo>
                      <a:pt x="6" y="845"/>
                    </a:lnTo>
                    <a:lnTo>
                      <a:pt x="9" y="850"/>
                    </a:lnTo>
                    <a:lnTo>
                      <a:pt x="14" y="853"/>
                    </a:lnTo>
                    <a:lnTo>
                      <a:pt x="20" y="856"/>
                    </a:lnTo>
                    <a:lnTo>
                      <a:pt x="25" y="859"/>
                    </a:lnTo>
                    <a:lnTo>
                      <a:pt x="31" y="859"/>
                    </a:lnTo>
                    <a:lnTo>
                      <a:pt x="31" y="859"/>
                    </a:lnTo>
                    <a:close/>
                    <a:moveTo>
                      <a:pt x="31" y="700"/>
                    </a:moveTo>
                    <a:lnTo>
                      <a:pt x="31" y="700"/>
                    </a:lnTo>
                    <a:lnTo>
                      <a:pt x="38" y="700"/>
                    </a:lnTo>
                    <a:lnTo>
                      <a:pt x="44" y="698"/>
                    </a:lnTo>
                    <a:lnTo>
                      <a:pt x="50" y="694"/>
                    </a:lnTo>
                    <a:lnTo>
                      <a:pt x="54" y="691"/>
                    </a:lnTo>
                    <a:lnTo>
                      <a:pt x="58" y="686"/>
                    </a:lnTo>
                    <a:lnTo>
                      <a:pt x="61" y="681"/>
                    </a:lnTo>
                    <a:lnTo>
                      <a:pt x="63" y="675"/>
                    </a:lnTo>
                    <a:lnTo>
                      <a:pt x="64" y="669"/>
                    </a:lnTo>
                    <a:lnTo>
                      <a:pt x="64" y="669"/>
                    </a:lnTo>
                    <a:lnTo>
                      <a:pt x="63" y="662"/>
                    </a:lnTo>
                    <a:lnTo>
                      <a:pt x="61" y="656"/>
                    </a:lnTo>
                    <a:lnTo>
                      <a:pt x="58" y="650"/>
                    </a:lnTo>
                    <a:lnTo>
                      <a:pt x="54" y="646"/>
                    </a:lnTo>
                    <a:lnTo>
                      <a:pt x="50" y="642"/>
                    </a:lnTo>
                    <a:lnTo>
                      <a:pt x="44" y="639"/>
                    </a:lnTo>
                    <a:lnTo>
                      <a:pt x="38" y="638"/>
                    </a:lnTo>
                    <a:lnTo>
                      <a:pt x="31" y="637"/>
                    </a:lnTo>
                    <a:lnTo>
                      <a:pt x="31" y="637"/>
                    </a:lnTo>
                    <a:lnTo>
                      <a:pt x="25" y="638"/>
                    </a:lnTo>
                    <a:lnTo>
                      <a:pt x="20" y="639"/>
                    </a:lnTo>
                    <a:lnTo>
                      <a:pt x="14" y="642"/>
                    </a:lnTo>
                    <a:lnTo>
                      <a:pt x="9" y="646"/>
                    </a:lnTo>
                    <a:lnTo>
                      <a:pt x="6" y="650"/>
                    </a:lnTo>
                    <a:lnTo>
                      <a:pt x="2" y="656"/>
                    </a:lnTo>
                    <a:lnTo>
                      <a:pt x="0" y="662"/>
                    </a:lnTo>
                    <a:lnTo>
                      <a:pt x="0" y="669"/>
                    </a:lnTo>
                    <a:lnTo>
                      <a:pt x="0" y="669"/>
                    </a:lnTo>
                    <a:lnTo>
                      <a:pt x="0" y="675"/>
                    </a:lnTo>
                    <a:lnTo>
                      <a:pt x="2" y="681"/>
                    </a:lnTo>
                    <a:lnTo>
                      <a:pt x="6" y="686"/>
                    </a:lnTo>
                    <a:lnTo>
                      <a:pt x="9" y="691"/>
                    </a:lnTo>
                    <a:lnTo>
                      <a:pt x="14" y="694"/>
                    </a:lnTo>
                    <a:lnTo>
                      <a:pt x="20" y="698"/>
                    </a:lnTo>
                    <a:lnTo>
                      <a:pt x="25" y="700"/>
                    </a:lnTo>
                    <a:lnTo>
                      <a:pt x="31" y="700"/>
                    </a:lnTo>
                    <a:lnTo>
                      <a:pt x="31" y="700"/>
                    </a:lnTo>
                    <a:close/>
                    <a:moveTo>
                      <a:pt x="31" y="541"/>
                    </a:moveTo>
                    <a:lnTo>
                      <a:pt x="31" y="541"/>
                    </a:lnTo>
                    <a:lnTo>
                      <a:pt x="38" y="540"/>
                    </a:lnTo>
                    <a:lnTo>
                      <a:pt x="44" y="539"/>
                    </a:lnTo>
                    <a:lnTo>
                      <a:pt x="50" y="536"/>
                    </a:lnTo>
                    <a:lnTo>
                      <a:pt x="54" y="531"/>
                    </a:lnTo>
                    <a:lnTo>
                      <a:pt x="58" y="527"/>
                    </a:lnTo>
                    <a:lnTo>
                      <a:pt x="61" y="522"/>
                    </a:lnTo>
                    <a:lnTo>
                      <a:pt x="63" y="515"/>
                    </a:lnTo>
                    <a:lnTo>
                      <a:pt x="64" y="509"/>
                    </a:lnTo>
                    <a:lnTo>
                      <a:pt x="64" y="509"/>
                    </a:lnTo>
                    <a:lnTo>
                      <a:pt x="63" y="502"/>
                    </a:lnTo>
                    <a:lnTo>
                      <a:pt x="61" y="497"/>
                    </a:lnTo>
                    <a:lnTo>
                      <a:pt x="58" y="492"/>
                    </a:lnTo>
                    <a:lnTo>
                      <a:pt x="54" y="486"/>
                    </a:lnTo>
                    <a:lnTo>
                      <a:pt x="50" y="483"/>
                    </a:lnTo>
                    <a:lnTo>
                      <a:pt x="44" y="480"/>
                    </a:lnTo>
                    <a:lnTo>
                      <a:pt x="38" y="478"/>
                    </a:lnTo>
                    <a:lnTo>
                      <a:pt x="31" y="478"/>
                    </a:lnTo>
                    <a:lnTo>
                      <a:pt x="31" y="478"/>
                    </a:lnTo>
                    <a:lnTo>
                      <a:pt x="25" y="478"/>
                    </a:lnTo>
                    <a:lnTo>
                      <a:pt x="20" y="480"/>
                    </a:lnTo>
                    <a:lnTo>
                      <a:pt x="14" y="483"/>
                    </a:lnTo>
                    <a:lnTo>
                      <a:pt x="9" y="486"/>
                    </a:lnTo>
                    <a:lnTo>
                      <a:pt x="6" y="492"/>
                    </a:lnTo>
                    <a:lnTo>
                      <a:pt x="2" y="497"/>
                    </a:lnTo>
                    <a:lnTo>
                      <a:pt x="0" y="502"/>
                    </a:lnTo>
                    <a:lnTo>
                      <a:pt x="0" y="509"/>
                    </a:lnTo>
                    <a:lnTo>
                      <a:pt x="0" y="509"/>
                    </a:lnTo>
                    <a:lnTo>
                      <a:pt x="0" y="515"/>
                    </a:lnTo>
                    <a:lnTo>
                      <a:pt x="2" y="522"/>
                    </a:lnTo>
                    <a:lnTo>
                      <a:pt x="6" y="527"/>
                    </a:lnTo>
                    <a:lnTo>
                      <a:pt x="9" y="531"/>
                    </a:lnTo>
                    <a:lnTo>
                      <a:pt x="14" y="536"/>
                    </a:lnTo>
                    <a:lnTo>
                      <a:pt x="20" y="539"/>
                    </a:lnTo>
                    <a:lnTo>
                      <a:pt x="25" y="540"/>
                    </a:lnTo>
                    <a:lnTo>
                      <a:pt x="31" y="541"/>
                    </a:lnTo>
                    <a:lnTo>
                      <a:pt x="31" y="541"/>
                    </a:lnTo>
                    <a:close/>
                    <a:moveTo>
                      <a:pt x="31" y="382"/>
                    </a:moveTo>
                    <a:lnTo>
                      <a:pt x="31" y="382"/>
                    </a:lnTo>
                    <a:lnTo>
                      <a:pt x="38" y="381"/>
                    </a:lnTo>
                    <a:lnTo>
                      <a:pt x="44" y="379"/>
                    </a:lnTo>
                    <a:lnTo>
                      <a:pt x="50" y="377"/>
                    </a:lnTo>
                    <a:lnTo>
                      <a:pt x="54" y="373"/>
                    </a:lnTo>
                    <a:lnTo>
                      <a:pt x="58" y="368"/>
                    </a:lnTo>
                    <a:lnTo>
                      <a:pt x="61" y="363"/>
                    </a:lnTo>
                    <a:lnTo>
                      <a:pt x="63" y="357"/>
                    </a:lnTo>
                    <a:lnTo>
                      <a:pt x="64" y="350"/>
                    </a:lnTo>
                    <a:lnTo>
                      <a:pt x="64" y="350"/>
                    </a:lnTo>
                    <a:lnTo>
                      <a:pt x="63" y="344"/>
                    </a:lnTo>
                    <a:lnTo>
                      <a:pt x="61" y="338"/>
                    </a:lnTo>
                    <a:lnTo>
                      <a:pt x="58" y="333"/>
                    </a:lnTo>
                    <a:lnTo>
                      <a:pt x="54" y="328"/>
                    </a:lnTo>
                    <a:lnTo>
                      <a:pt x="50" y="324"/>
                    </a:lnTo>
                    <a:lnTo>
                      <a:pt x="44" y="321"/>
                    </a:lnTo>
                    <a:lnTo>
                      <a:pt x="38" y="319"/>
                    </a:lnTo>
                    <a:lnTo>
                      <a:pt x="31" y="318"/>
                    </a:lnTo>
                    <a:lnTo>
                      <a:pt x="31" y="318"/>
                    </a:lnTo>
                    <a:lnTo>
                      <a:pt x="25" y="319"/>
                    </a:lnTo>
                    <a:lnTo>
                      <a:pt x="20" y="321"/>
                    </a:lnTo>
                    <a:lnTo>
                      <a:pt x="14" y="324"/>
                    </a:lnTo>
                    <a:lnTo>
                      <a:pt x="9" y="328"/>
                    </a:lnTo>
                    <a:lnTo>
                      <a:pt x="6" y="333"/>
                    </a:lnTo>
                    <a:lnTo>
                      <a:pt x="2" y="338"/>
                    </a:lnTo>
                    <a:lnTo>
                      <a:pt x="0" y="344"/>
                    </a:lnTo>
                    <a:lnTo>
                      <a:pt x="0" y="350"/>
                    </a:lnTo>
                    <a:lnTo>
                      <a:pt x="0" y="350"/>
                    </a:lnTo>
                    <a:lnTo>
                      <a:pt x="0" y="357"/>
                    </a:lnTo>
                    <a:lnTo>
                      <a:pt x="2" y="363"/>
                    </a:lnTo>
                    <a:lnTo>
                      <a:pt x="6" y="368"/>
                    </a:lnTo>
                    <a:lnTo>
                      <a:pt x="9" y="373"/>
                    </a:lnTo>
                    <a:lnTo>
                      <a:pt x="14" y="377"/>
                    </a:lnTo>
                    <a:lnTo>
                      <a:pt x="20" y="379"/>
                    </a:lnTo>
                    <a:lnTo>
                      <a:pt x="25" y="381"/>
                    </a:lnTo>
                    <a:lnTo>
                      <a:pt x="31" y="382"/>
                    </a:lnTo>
                    <a:lnTo>
                      <a:pt x="31" y="382"/>
                    </a:lnTo>
                    <a:close/>
                    <a:moveTo>
                      <a:pt x="31" y="223"/>
                    </a:moveTo>
                    <a:lnTo>
                      <a:pt x="31" y="223"/>
                    </a:lnTo>
                    <a:lnTo>
                      <a:pt x="38" y="222"/>
                    </a:lnTo>
                    <a:lnTo>
                      <a:pt x="44" y="220"/>
                    </a:lnTo>
                    <a:lnTo>
                      <a:pt x="50" y="218"/>
                    </a:lnTo>
                    <a:lnTo>
                      <a:pt x="54" y="214"/>
                    </a:lnTo>
                    <a:lnTo>
                      <a:pt x="58" y="210"/>
                    </a:lnTo>
                    <a:lnTo>
                      <a:pt x="61" y="203"/>
                    </a:lnTo>
                    <a:lnTo>
                      <a:pt x="63" y="198"/>
                    </a:lnTo>
                    <a:lnTo>
                      <a:pt x="64" y="191"/>
                    </a:lnTo>
                    <a:lnTo>
                      <a:pt x="64" y="191"/>
                    </a:lnTo>
                    <a:lnTo>
                      <a:pt x="63" y="185"/>
                    </a:lnTo>
                    <a:lnTo>
                      <a:pt x="61" y="178"/>
                    </a:lnTo>
                    <a:lnTo>
                      <a:pt x="58" y="173"/>
                    </a:lnTo>
                    <a:lnTo>
                      <a:pt x="54" y="169"/>
                    </a:lnTo>
                    <a:lnTo>
                      <a:pt x="50" y="164"/>
                    </a:lnTo>
                    <a:lnTo>
                      <a:pt x="44" y="162"/>
                    </a:lnTo>
                    <a:lnTo>
                      <a:pt x="38" y="160"/>
                    </a:lnTo>
                    <a:lnTo>
                      <a:pt x="31" y="159"/>
                    </a:lnTo>
                    <a:lnTo>
                      <a:pt x="31" y="159"/>
                    </a:lnTo>
                    <a:lnTo>
                      <a:pt x="25" y="160"/>
                    </a:lnTo>
                    <a:lnTo>
                      <a:pt x="20" y="162"/>
                    </a:lnTo>
                    <a:lnTo>
                      <a:pt x="14" y="164"/>
                    </a:lnTo>
                    <a:lnTo>
                      <a:pt x="9" y="169"/>
                    </a:lnTo>
                    <a:lnTo>
                      <a:pt x="6" y="173"/>
                    </a:lnTo>
                    <a:lnTo>
                      <a:pt x="2" y="178"/>
                    </a:lnTo>
                    <a:lnTo>
                      <a:pt x="0" y="185"/>
                    </a:lnTo>
                    <a:lnTo>
                      <a:pt x="0" y="191"/>
                    </a:lnTo>
                    <a:lnTo>
                      <a:pt x="0" y="191"/>
                    </a:lnTo>
                    <a:lnTo>
                      <a:pt x="0" y="198"/>
                    </a:lnTo>
                    <a:lnTo>
                      <a:pt x="2" y="203"/>
                    </a:lnTo>
                    <a:lnTo>
                      <a:pt x="6" y="210"/>
                    </a:lnTo>
                    <a:lnTo>
                      <a:pt x="9" y="214"/>
                    </a:lnTo>
                    <a:lnTo>
                      <a:pt x="14" y="218"/>
                    </a:lnTo>
                    <a:lnTo>
                      <a:pt x="20" y="220"/>
                    </a:lnTo>
                    <a:lnTo>
                      <a:pt x="25" y="222"/>
                    </a:lnTo>
                    <a:lnTo>
                      <a:pt x="31" y="223"/>
                    </a:lnTo>
                    <a:lnTo>
                      <a:pt x="31" y="223"/>
                    </a:lnTo>
                    <a:close/>
                    <a:moveTo>
                      <a:pt x="31" y="64"/>
                    </a:moveTo>
                    <a:lnTo>
                      <a:pt x="31" y="64"/>
                    </a:lnTo>
                    <a:lnTo>
                      <a:pt x="38" y="64"/>
                    </a:lnTo>
                    <a:lnTo>
                      <a:pt x="44" y="61"/>
                    </a:lnTo>
                    <a:lnTo>
                      <a:pt x="50" y="58"/>
                    </a:lnTo>
                    <a:lnTo>
                      <a:pt x="54" y="55"/>
                    </a:lnTo>
                    <a:lnTo>
                      <a:pt x="58" y="50"/>
                    </a:lnTo>
                    <a:lnTo>
                      <a:pt x="61" y="44"/>
                    </a:lnTo>
                    <a:lnTo>
                      <a:pt x="63" y="39"/>
                    </a:lnTo>
                    <a:lnTo>
                      <a:pt x="64" y="32"/>
                    </a:lnTo>
                    <a:lnTo>
                      <a:pt x="64" y="32"/>
                    </a:lnTo>
                    <a:lnTo>
                      <a:pt x="63" y="26"/>
                    </a:lnTo>
                    <a:lnTo>
                      <a:pt x="61" y="20"/>
                    </a:lnTo>
                    <a:lnTo>
                      <a:pt x="58" y="14"/>
                    </a:lnTo>
                    <a:lnTo>
                      <a:pt x="54" y="10"/>
                    </a:lnTo>
                    <a:lnTo>
                      <a:pt x="50" y="6"/>
                    </a:lnTo>
                    <a:lnTo>
                      <a:pt x="44" y="2"/>
                    </a:lnTo>
                    <a:lnTo>
                      <a:pt x="38" y="1"/>
                    </a:lnTo>
                    <a:lnTo>
                      <a:pt x="31" y="0"/>
                    </a:lnTo>
                    <a:lnTo>
                      <a:pt x="31" y="0"/>
                    </a:lnTo>
                    <a:lnTo>
                      <a:pt x="25" y="1"/>
                    </a:lnTo>
                    <a:lnTo>
                      <a:pt x="20" y="2"/>
                    </a:lnTo>
                    <a:lnTo>
                      <a:pt x="14" y="6"/>
                    </a:lnTo>
                    <a:lnTo>
                      <a:pt x="9" y="10"/>
                    </a:lnTo>
                    <a:lnTo>
                      <a:pt x="6" y="14"/>
                    </a:lnTo>
                    <a:lnTo>
                      <a:pt x="2" y="20"/>
                    </a:lnTo>
                    <a:lnTo>
                      <a:pt x="0" y="26"/>
                    </a:lnTo>
                    <a:lnTo>
                      <a:pt x="0" y="32"/>
                    </a:lnTo>
                    <a:lnTo>
                      <a:pt x="0" y="32"/>
                    </a:lnTo>
                    <a:lnTo>
                      <a:pt x="0" y="39"/>
                    </a:lnTo>
                    <a:lnTo>
                      <a:pt x="2" y="44"/>
                    </a:lnTo>
                    <a:lnTo>
                      <a:pt x="6" y="50"/>
                    </a:lnTo>
                    <a:lnTo>
                      <a:pt x="9" y="55"/>
                    </a:lnTo>
                    <a:lnTo>
                      <a:pt x="14" y="58"/>
                    </a:lnTo>
                    <a:lnTo>
                      <a:pt x="20" y="61"/>
                    </a:lnTo>
                    <a:lnTo>
                      <a:pt x="25" y="64"/>
                    </a:lnTo>
                    <a:lnTo>
                      <a:pt x="31" y="64"/>
                    </a:lnTo>
                    <a:lnTo>
                      <a:pt x="31" y="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cs typeface="+mn-ea"/>
                  <a:sym typeface="+mn-lt"/>
                </a:endParaRPr>
              </a:p>
            </p:txBody>
          </p:sp>
        </p:grpSp>
        <p:grpSp>
          <p:nvGrpSpPr>
            <p:cNvPr id="8" name="组合 7">
              <a:extLst>
                <a:ext uri="{FF2B5EF4-FFF2-40B4-BE49-F238E27FC236}">
                  <a16:creationId xmlns:a16="http://schemas.microsoft.com/office/drawing/2014/main" id="{658CB357-042B-4D4C-8F50-067FC7129C77}"/>
                </a:ext>
              </a:extLst>
            </p:cNvPr>
            <p:cNvGrpSpPr/>
            <p:nvPr/>
          </p:nvGrpSpPr>
          <p:grpSpPr>
            <a:xfrm>
              <a:off x="9205772" y="3271374"/>
              <a:ext cx="954573" cy="822907"/>
              <a:chOff x="9843113" y="2737974"/>
              <a:chExt cx="954573" cy="822907"/>
            </a:xfrm>
          </p:grpSpPr>
          <p:sp>
            <p:nvSpPr>
              <p:cNvPr id="14" name="等腰三角形 13">
                <a:extLst>
                  <a:ext uri="{FF2B5EF4-FFF2-40B4-BE49-F238E27FC236}">
                    <a16:creationId xmlns:a16="http://schemas.microsoft.com/office/drawing/2014/main" id="{69DEFC1A-C348-46DD-9924-54A25CD90BDE}"/>
                  </a:ext>
                </a:extLst>
              </p:cNvPr>
              <p:cNvSpPr/>
              <p:nvPr/>
            </p:nvSpPr>
            <p:spPr>
              <a:xfrm>
                <a:off x="9843113" y="2737974"/>
                <a:ext cx="954573" cy="82290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Freeform 61">
                <a:extLst>
                  <a:ext uri="{FF2B5EF4-FFF2-40B4-BE49-F238E27FC236}">
                    <a16:creationId xmlns:a16="http://schemas.microsoft.com/office/drawing/2014/main" id="{A0A7852F-0430-4E00-80DA-F8B8B141E83B}"/>
                  </a:ext>
                </a:extLst>
              </p:cNvPr>
              <p:cNvSpPr>
                <a:spLocks noEditPoints="1"/>
              </p:cNvSpPr>
              <p:nvPr/>
            </p:nvSpPr>
            <p:spPr bwMode="auto">
              <a:xfrm>
                <a:off x="10159268" y="3121646"/>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cs typeface="+mn-ea"/>
                  <a:sym typeface="+mn-lt"/>
                </a:endParaRPr>
              </a:p>
            </p:txBody>
          </p:sp>
        </p:grpSp>
        <p:sp>
          <p:nvSpPr>
            <p:cNvPr id="9" name="椭圆 8">
              <a:extLst>
                <a:ext uri="{FF2B5EF4-FFF2-40B4-BE49-F238E27FC236}">
                  <a16:creationId xmlns:a16="http://schemas.microsoft.com/office/drawing/2014/main" id="{6E495B0B-F73C-467A-BCC0-E5C280755DAC}"/>
                </a:ext>
              </a:extLst>
            </p:cNvPr>
            <p:cNvSpPr/>
            <p:nvPr/>
          </p:nvSpPr>
          <p:spPr>
            <a:xfrm>
              <a:off x="2348888" y="4283614"/>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16053969-65EC-4715-A462-46ABD427DF2A}"/>
                </a:ext>
              </a:extLst>
            </p:cNvPr>
            <p:cNvSpPr/>
            <p:nvPr/>
          </p:nvSpPr>
          <p:spPr>
            <a:xfrm>
              <a:off x="5916000" y="4283614"/>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C7BA6D49-BF74-4E3A-A175-39276AF0A455}"/>
                </a:ext>
              </a:extLst>
            </p:cNvPr>
            <p:cNvSpPr/>
            <p:nvPr/>
          </p:nvSpPr>
          <p:spPr>
            <a:xfrm>
              <a:off x="9483113" y="4283614"/>
              <a:ext cx="360000"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a:extLst>
                <a:ext uri="{FF2B5EF4-FFF2-40B4-BE49-F238E27FC236}">
                  <a16:creationId xmlns:a16="http://schemas.microsoft.com/office/drawing/2014/main" id="{711D8DAB-60B9-4849-94B1-B4E7575A77C3}"/>
                </a:ext>
              </a:extLst>
            </p:cNvPr>
            <p:cNvCxnSpPr/>
            <p:nvPr/>
          </p:nvCxnSpPr>
          <p:spPr>
            <a:xfrm>
              <a:off x="2872444" y="4463614"/>
              <a:ext cx="2880000"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7B79FC0-BE44-42E6-AFC0-1280157F1B8C}"/>
                </a:ext>
              </a:extLst>
            </p:cNvPr>
            <p:cNvCxnSpPr/>
            <p:nvPr/>
          </p:nvCxnSpPr>
          <p:spPr>
            <a:xfrm>
              <a:off x="6439556" y="4463614"/>
              <a:ext cx="2880000"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F51142FD-5231-427F-AA0A-067DB06C0131}"/>
              </a:ext>
            </a:extLst>
          </p:cNvPr>
          <p:cNvGrpSpPr/>
          <p:nvPr/>
        </p:nvGrpSpPr>
        <p:grpSpPr>
          <a:xfrm>
            <a:off x="1169252" y="4832947"/>
            <a:ext cx="2729648" cy="1269347"/>
            <a:chOff x="1616273" y="2091953"/>
            <a:chExt cx="2729648" cy="1269347"/>
          </a:xfrm>
        </p:grpSpPr>
        <p:sp>
          <p:nvSpPr>
            <p:cNvPr id="21" name="文本框 27">
              <a:extLst>
                <a:ext uri="{FF2B5EF4-FFF2-40B4-BE49-F238E27FC236}">
                  <a16:creationId xmlns:a16="http://schemas.microsoft.com/office/drawing/2014/main" id="{B1E03FCE-371B-4276-AC49-F7E4BF0C712B}"/>
                </a:ext>
              </a:extLst>
            </p:cNvPr>
            <p:cNvSpPr txBox="1"/>
            <p:nvPr/>
          </p:nvSpPr>
          <p:spPr>
            <a:xfrm>
              <a:off x="2119323"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75000"/>
                      <a:lumOff val="25000"/>
                    </a:schemeClr>
                  </a:solidFill>
                  <a:cs typeface="+mn-ea"/>
                  <a:sym typeface="+mn-lt"/>
                </a:rPr>
                <a:t>标题添加此处</a:t>
              </a:r>
            </a:p>
          </p:txBody>
        </p:sp>
        <p:sp>
          <p:nvSpPr>
            <p:cNvPr id="22" name="文本框 28">
              <a:extLst>
                <a:ext uri="{FF2B5EF4-FFF2-40B4-BE49-F238E27FC236}">
                  <a16:creationId xmlns:a16="http://schemas.microsoft.com/office/drawing/2014/main" id="{A397F532-C0BB-4A1C-8519-7367E2887AAF}"/>
                </a:ext>
              </a:extLst>
            </p:cNvPr>
            <p:cNvSpPr txBox="1"/>
            <p:nvPr/>
          </p:nvSpPr>
          <p:spPr>
            <a:xfrm>
              <a:off x="1616273" y="2407193"/>
              <a:ext cx="2729648" cy="95410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14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altLang="zh-CN" sz="1400" dirty="0">
                <a:solidFill>
                  <a:schemeClr val="tx1">
                    <a:lumMod val="75000"/>
                    <a:lumOff val="25000"/>
                  </a:schemeClr>
                </a:solidFill>
                <a:cs typeface="+mn-ea"/>
                <a:sym typeface="+mn-lt"/>
              </a:endParaRPr>
            </a:p>
          </p:txBody>
        </p:sp>
      </p:grpSp>
      <p:grpSp>
        <p:nvGrpSpPr>
          <p:cNvPr id="23" name="组合 22">
            <a:extLst>
              <a:ext uri="{FF2B5EF4-FFF2-40B4-BE49-F238E27FC236}">
                <a16:creationId xmlns:a16="http://schemas.microsoft.com/office/drawing/2014/main" id="{CA44D388-B439-4572-B3F4-2D717417715C}"/>
              </a:ext>
            </a:extLst>
          </p:cNvPr>
          <p:cNvGrpSpPr/>
          <p:nvPr/>
        </p:nvGrpSpPr>
        <p:grpSpPr>
          <a:xfrm>
            <a:off x="4731176" y="4832947"/>
            <a:ext cx="2729648" cy="1269347"/>
            <a:chOff x="1616273" y="2091953"/>
            <a:chExt cx="2729648" cy="1269347"/>
          </a:xfrm>
        </p:grpSpPr>
        <p:sp>
          <p:nvSpPr>
            <p:cNvPr id="24" name="文本框 27">
              <a:extLst>
                <a:ext uri="{FF2B5EF4-FFF2-40B4-BE49-F238E27FC236}">
                  <a16:creationId xmlns:a16="http://schemas.microsoft.com/office/drawing/2014/main" id="{5ADE752C-5EAC-4820-9986-709EA58B69F0}"/>
                </a:ext>
              </a:extLst>
            </p:cNvPr>
            <p:cNvSpPr txBox="1"/>
            <p:nvPr/>
          </p:nvSpPr>
          <p:spPr>
            <a:xfrm>
              <a:off x="2119323"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75000"/>
                      <a:lumOff val="25000"/>
                    </a:schemeClr>
                  </a:solidFill>
                  <a:cs typeface="+mn-ea"/>
                  <a:sym typeface="+mn-lt"/>
                </a:rPr>
                <a:t>标题添加此处</a:t>
              </a:r>
            </a:p>
          </p:txBody>
        </p:sp>
        <p:sp>
          <p:nvSpPr>
            <p:cNvPr id="25" name="文本框 28">
              <a:extLst>
                <a:ext uri="{FF2B5EF4-FFF2-40B4-BE49-F238E27FC236}">
                  <a16:creationId xmlns:a16="http://schemas.microsoft.com/office/drawing/2014/main" id="{87DBC079-287D-4E80-89A0-049D15DAF162}"/>
                </a:ext>
              </a:extLst>
            </p:cNvPr>
            <p:cNvSpPr txBox="1"/>
            <p:nvPr/>
          </p:nvSpPr>
          <p:spPr>
            <a:xfrm>
              <a:off x="1616273" y="2407193"/>
              <a:ext cx="2729648" cy="95410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14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altLang="zh-CN" sz="1400" dirty="0">
                <a:solidFill>
                  <a:schemeClr val="tx1">
                    <a:lumMod val="75000"/>
                    <a:lumOff val="25000"/>
                  </a:schemeClr>
                </a:solidFill>
                <a:cs typeface="+mn-ea"/>
                <a:sym typeface="+mn-lt"/>
              </a:endParaRPr>
            </a:p>
          </p:txBody>
        </p:sp>
      </p:grpSp>
      <p:grpSp>
        <p:nvGrpSpPr>
          <p:cNvPr id="26" name="组合 25">
            <a:extLst>
              <a:ext uri="{FF2B5EF4-FFF2-40B4-BE49-F238E27FC236}">
                <a16:creationId xmlns:a16="http://schemas.microsoft.com/office/drawing/2014/main" id="{449FB9AA-FF13-4DA1-AC16-1C6CD0CEE765}"/>
              </a:ext>
            </a:extLst>
          </p:cNvPr>
          <p:cNvGrpSpPr/>
          <p:nvPr/>
        </p:nvGrpSpPr>
        <p:grpSpPr>
          <a:xfrm>
            <a:off x="8298148" y="4832947"/>
            <a:ext cx="2729648" cy="1269347"/>
            <a:chOff x="1616273" y="2091953"/>
            <a:chExt cx="2729648" cy="1269347"/>
          </a:xfrm>
        </p:grpSpPr>
        <p:sp>
          <p:nvSpPr>
            <p:cNvPr id="27" name="文本框 27">
              <a:extLst>
                <a:ext uri="{FF2B5EF4-FFF2-40B4-BE49-F238E27FC236}">
                  <a16:creationId xmlns:a16="http://schemas.microsoft.com/office/drawing/2014/main" id="{2B4DFDFE-7222-4E34-865C-4C478830D3AE}"/>
                </a:ext>
              </a:extLst>
            </p:cNvPr>
            <p:cNvSpPr txBox="1"/>
            <p:nvPr/>
          </p:nvSpPr>
          <p:spPr>
            <a:xfrm>
              <a:off x="2119323" y="2091953"/>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75000"/>
                      <a:lumOff val="25000"/>
                    </a:schemeClr>
                  </a:solidFill>
                  <a:cs typeface="+mn-ea"/>
                  <a:sym typeface="+mn-lt"/>
                </a:rPr>
                <a:t>标题添加此处</a:t>
              </a:r>
            </a:p>
          </p:txBody>
        </p:sp>
        <p:sp>
          <p:nvSpPr>
            <p:cNvPr id="28" name="文本框 28">
              <a:extLst>
                <a:ext uri="{FF2B5EF4-FFF2-40B4-BE49-F238E27FC236}">
                  <a16:creationId xmlns:a16="http://schemas.microsoft.com/office/drawing/2014/main" id="{B4DDCE73-84EB-4B88-B5A0-89851DE731D7}"/>
                </a:ext>
              </a:extLst>
            </p:cNvPr>
            <p:cNvSpPr txBox="1"/>
            <p:nvPr/>
          </p:nvSpPr>
          <p:spPr>
            <a:xfrm>
              <a:off x="1616273" y="2407193"/>
              <a:ext cx="2729648" cy="95410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14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altLang="zh-CN" sz="1400" dirty="0">
                <a:solidFill>
                  <a:schemeClr val="tx1">
                    <a:lumMod val="75000"/>
                    <a:lumOff val="25000"/>
                  </a:schemeClr>
                </a:solidFill>
                <a:cs typeface="+mn-ea"/>
                <a:sym typeface="+mn-lt"/>
              </a:endParaRPr>
            </a:p>
          </p:txBody>
        </p:sp>
      </p:grpSp>
      <p:grpSp>
        <p:nvGrpSpPr>
          <p:cNvPr id="29" name="组合 28">
            <a:extLst>
              <a:ext uri="{FF2B5EF4-FFF2-40B4-BE49-F238E27FC236}">
                <a16:creationId xmlns:a16="http://schemas.microsoft.com/office/drawing/2014/main" id="{F91CAB8D-9230-40C5-9665-0BE76602EDA5}"/>
              </a:ext>
            </a:extLst>
          </p:cNvPr>
          <p:cNvGrpSpPr/>
          <p:nvPr/>
        </p:nvGrpSpPr>
        <p:grpSpPr>
          <a:xfrm>
            <a:off x="185623" y="114300"/>
            <a:ext cx="4375486" cy="521652"/>
            <a:chOff x="185623" y="114300"/>
            <a:chExt cx="4375486" cy="521652"/>
          </a:xfrm>
        </p:grpSpPr>
        <p:grpSp>
          <p:nvGrpSpPr>
            <p:cNvPr id="30" name="组合 29">
              <a:extLst>
                <a:ext uri="{FF2B5EF4-FFF2-40B4-BE49-F238E27FC236}">
                  <a16:creationId xmlns:a16="http://schemas.microsoft.com/office/drawing/2014/main" id="{299392E8-3924-478F-99A6-CC855C8ED080}"/>
                </a:ext>
              </a:extLst>
            </p:cNvPr>
            <p:cNvGrpSpPr/>
            <p:nvPr/>
          </p:nvGrpSpPr>
          <p:grpSpPr>
            <a:xfrm>
              <a:off x="185623" y="114300"/>
              <a:ext cx="419100" cy="399856"/>
              <a:chOff x="185623" y="114300"/>
              <a:chExt cx="419100" cy="399856"/>
            </a:xfrm>
          </p:grpSpPr>
          <p:sp>
            <p:nvSpPr>
              <p:cNvPr id="34" name="等腰三角形 33">
                <a:extLst>
                  <a:ext uri="{FF2B5EF4-FFF2-40B4-BE49-F238E27FC236}">
                    <a16:creationId xmlns:a16="http://schemas.microsoft.com/office/drawing/2014/main" id="{898088B5-731D-44AB-BDBC-903BFBD34354}"/>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5" name="图片 34">
                <a:extLst>
                  <a:ext uri="{FF2B5EF4-FFF2-40B4-BE49-F238E27FC236}">
                    <a16:creationId xmlns:a16="http://schemas.microsoft.com/office/drawing/2014/main" id="{F2AC5133-33B5-4F42-A711-D31B5914C7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31" name="组合 30">
              <a:extLst>
                <a:ext uri="{FF2B5EF4-FFF2-40B4-BE49-F238E27FC236}">
                  <a16:creationId xmlns:a16="http://schemas.microsoft.com/office/drawing/2014/main" id="{6BB0CCC8-D748-443A-A001-947F7F0D0C66}"/>
                </a:ext>
              </a:extLst>
            </p:cNvPr>
            <p:cNvGrpSpPr/>
            <p:nvPr/>
          </p:nvGrpSpPr>
          <p:grpSpPr>
            <a:xfrm>
              <a:off x="694658" y="114300"/>
              <a:ext cx="3866451" cy="521652"/>
              <a:chOff x="3249955" y="260366"/>
              <a:chExt cx="3866451" cy="521652"/>
            </a:xfrm>
          </p:grpSpPr>
          <p:sp>
            <p:nvSpPr>
              <p:cNvPr id="32" name="文本框 31">
                <a:extLst>
                  <a:ext uri="{FF2B5EF4-FFF2-40B4-BE49-F238E27FC236}">
                    <a16:creationId xmlns:a16="http://schemas.microsoft.com/office/drawing/2014/main" id="{9C88C18E-469B-40D9-85DD-8A3896BF5D1B}"/>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33" name="文本框 32">
                <a:extLst>
                  <a:ext uri="{FF2B5EF4-FFF2-40B4-BE49-F238E27FC236}">
                    <a16:creationId xmlns:a16="http://schemas.microsoft.com/office/drawing/2014/main" id="{C2E832A5-FA4C-4047-BB8A-5A1C547C6DD0}"/>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36" name="图片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61305251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1500"/>
                            </p:stCondLst>
                            <p:childTnLst>
                              <p:par>
                                <p:cTn id="27" presetID="37"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900" decel="100000" fill="hold"/>
                                        <p:tgtEl>
                                          <p:spTgt spid="20"/>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900" decel="100000" fill="hold"/>
                                        <p:tgtEl>
                                          <p:spTgt spid="23"/>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50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900" decel="100000" fill="hold"/>
                                        <p:tgtEl>
                                          <p:spTgt spid="2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38152A-7DC4-44AC-9026-2FB5D3EE3F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010"/>
          <a:stretch/>
        </p:blipFill>
        <p:spPr>
          <a:xfrm>
            <a:off x="0" y="61651"/>
            <a:ext cx="12280900" cy="6858001"/>
          </a:xfrm>
          <a:prstGeom prst="rect">
            <a:avLst/>
          </a:prstGeom>
        </p:spPr>
      </p:pic>
      <p:sp>
        <p:nvSpPr>
          <p:cNvPr id="8" name="任意多边形: 形状 7">
            <a:extLst>
              <a:ext uri="{FF2B5EF4-FFF2-40B4-BE49-F238E27FC236}">
                <a16:creationId xmlns:a16="http://schemas.microsoft.com/office/drawing/2014/main" id="{155377E9-E57F-4CDE-AA6D-B8550359C0C9}"/>
              </a:ext>
            </a:extLst>
          </p:cNvPr>
          <p:cNvSpPr/>
          <p:nvPr/>
        </p:nvSpPr>
        <p:spPr>
          <a:xfrm>
            <a:off x="0" y="-12700"/>
            <a:ext cx="12179300" cy="6870700"/>
          </a:xfrm>
          <a:custGeom>
            <a:avLst/>
            <a:gdLst>
              <a:gd name="connsiteX0" fmla="*/ 4749800 w 12255500"/>
              <a:gd name="connsiteY0" fmla="*/ 25400 h 6870700"/>
              <a:gd name="connsiteX1" fmla="*/ 0 w 12255500"/>
              <a:gd name="connsiteY1" fmla="*/ 2730500 h 6870700"/>
              <a:gd name="connsiteX2" fmla="*/ 76200 w 12255500"/>
              <a:gd name="connsiteY2" fmla="*/ 6870700 h 6870700"/>
              <a:gd name="connsiteX3" fmla="*/ 6172200 w 12255500"/>
              <a:gd name="connsiteY3" fmla="*/ 6870700 h 6870700"/>
              <a:gd name="connsiteX4" fmla="*/ 12242800 w 12255500"/>
              <a:gd name="connsiteY4" fmla="*/ 3276600 h 6870700"/>
              <a:gd name="connsiteX5" fmla="*/ 12255500 w 12255500"/>
              <a:gd name="connsiteY5" fmla="*/ 0 h 6870700"/>
              <a:gd name="connsiteX6" fmla="*/ 4749800 w 12255500"/>
              <a:gd name="connsiteY6" fmla="*/ 25400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5500" h="6870700">
                <a:moveTo>
                  <a:pt x="4749800" y="25400"/>
                </a:moveTo>
                <a:lnTo>
                  <a:pt x="0" y="2730500"/>
                </a:lnTo>
                <a:lnTo>
                  <a:pt x="76200" y="6870700"/>
                </a:lnTo>
                <a:lnTo>
                  <a:pt x="6172200" y="6870700"/>
                </a:lnTo>
                <a:lnTo>
                  <a:pt x="12242800" y="3276600"/>
                </a:lnTo>
                <a:cubicBezTo>
                  <a:pt x="12247033" y="2184400"/>
                  <a:pt x="12251267" y="1092200"/>
                  <a:pt x="12255500" y="0"/>
                </a:cubicBezTo>
                <a:lnTo>
                  <a:pt x="4749800" y="254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FEE83EA1-68D9-48FA-85DE-B1E657FC70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358" y="0"/>
            <a:ext cx="6475724" cy="1863284"/>
          </a:xfrm>
          <a:prstGeom prst="rect">
            <a:avLst/>
          </a:prstGeom>
        </p:spPr>
      </p:pic>
      <p:pic>
        <p:nvPicPr>
          <p:cNvPr id="3" name="图片 2">
            <a:extLst>
              <a:ext uri="{FF2B5EF4-FFF2-40B4-BE49-F238E27FC236}">
                <a16:creationId xmlns:a16="http://schemas.microsoft.com/office/drawing/2014/main" id="{C745F045-93A9-4CBD-8BDF-0B7A6CC6B9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100" y="-1"/>
            <a:ext cx="3644900" cy="1999769"/>
          </a:xfrm>
          <a:prstGeom prst="rect">
            <a:avLst/>
          </a:prstGeom>
        </p:spPr>
      </p:pic>
      <p:pic>
        <p:nvPicPr>
          <p:cNvPr id="4" name="图片 3">
            <a:extLst>
              <a:ext uri="{FF2B5EF4-FFF2-40B4-BE49-F238E27FC236}">
                <a16:creationId xmlns:a16="http://schemas.microsoft.com/office/drawing/2014/main" id="{3A8A2AB5-22F2-4AED-B4B7-52922C9CF4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0644" y="1388538"/>
            <a:ext cx="4487792" cy="5180122"/>
          </a:xfrm>
          <a:prstGeom prst="rect">
            <a:avLst/>
          </a:prstGeom>
        </p:spPr>
      </p:pic>
      <p:pic>
        <p:nvPicPr>
          <p:cNvPr id="5" name="图片 4">
            <a:extLst>
              <a:ext uri="{FF2B5EF4-FFF2-40B4-BE49-F238E27FC236}">
                <a16:creationId xmlns:a16="http://schemas.microsoft.com/office/drawing/2014/main" id="{94DCC828-3CF0-4DE5-8111-6CC1606B89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3269" y="91180"/>
            <a:ext cx="1855167" cy="2196093"/>
          </a:xfrm>
          <a:prstGeom prst="rect">
            <a:avLst/>
          </a:prstGeom>
        </p:spPr>
      </p:pic>
      <p:pic>
        <p:nvPicPr>
          <p:cNvPr id="7" name="图片 6">
            <a:extLst>
              <a:ext uri="{FF2B5EF4-FFF2-40B4-BE49-F238E27FC236}">
                <a16:creationId xmlns:a16="http://schemas.microsoft.com/office/drawing/2014/main" id="{D888B5F1-E86E-4005-A9A4-5E4D7E207D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94623" y="820291"/>
            <a:ext cx="835025" cy="989265"/>
          </a:xfrm>
          <a:prstGeom prst="rect">
            <a:avLst/>
          </a:prstGeom>
        </p:spPr>
      </p:pic>
      <p:pic>
        <p:nvPicPr>
          <p:cNvPr id="13" name="图片 12">
            <a:extLst>
              <a:ext uri="{FF2B5EF4-FFF2-40B4-BE49-F238E27FC236}">
                <a16:creationId xmlns:a16="http://schemas.microsoft.com/office/drawing/2014/main" id="{04CEB1D7-7AD2-49C1-8E14-002764F0E6AA}"/>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2579639" y="5631955"/>
            <a:ext cx="5802490" cy="1855943"/>
          </a:xfrm>
          <a:custGeom>
            <a:avLst/>
            <a:gdLst>
              <a:gd name="connsiteX0" fmla="*/ 0 w 5295900"/>
              <a:gd name="connsiteY0" fmla="*/ 0 h 1693909"/>
              <a:gd name="connsiteX1" fmla="*/ 4226317 w 5295900"/>
              <a:gd name="connsiteY1" fmla="*/ 0 h 1693909"/>
              <a:gd name="connsiteX2" fmla="*/ 5295900 w 5295900"/>
              <a:gd name="connsiteY2" fmla="*/ 624231 h 1693909"/>
              <a:gd name="connsiteX3" fmla="*/ 5295900 w 5295900"/>
              <a:gd name="connsiteY3" fmla="*/ 1693909 h 1693909"/>
              <a:gd name="connsiteX4" fmla="*/ 0 w 5295900"/>
              <a:gd name="connsiteY4" fmla="*/ 1693909 h 1693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900" h="1693909">
                <a:moveTo>
                  <a:pt x="0" y="0"/>
                </a:moveTo>
                <a:lnTo>
                  <a:pt x="4226317" y="0"/>
                </a:lnTo>
                <a:lnTo>
                  <a:pt x="5295900" y="624231"/>
                </a:lnTo>
                <a:lnTo>
                  <a:pt x="5295900" y="1693909"/>
                </a:lnTo>
                <a:lnTo>
                  <a:pt x="0" y="1693909"/>
                </a:lnTo>
                <a:close/>
              </a:path>
            </a:pathLst>
          </a:custGeom>
        </p:spPr>
      </p:pic>
      <p:pic>
        <p:nvPicPr>
          <p:cNvPr id="15" name="图片 14">
            <a:extLst>
              <a:ext uri="{FF2B5EF4-FFF2-40B4-BE49-F238E27FC236}">
                <a16:creationId xmlns:a16="http://schemas.microsoft.com/office/drawing/2014/main" id="{333CFBD3-4D64-4136-B3DB-99DD1E8C2AD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95401" y="1607588"/>
            <a:ext cx="781050" cy="978285"/>
          </a:xfrm>
          <a:prstGeom prst="rect">
            <a:avLst/>
          </a:prstGeom>
        </p:spPr>
      </p:pic>
      <p:pic>
        <p:nvPicPr>
          <p:cNvPr id="17" name="图片 16">
            <a:extLst>
              <a:ext uri="{FF2B5EF4-FFF2-40B4-BE49-F238E27FC236}">
                <a16:creationId xmlns:a16="http://schemas.microsoft.com/office/drawing/2014/main" id="{503D19A4-E784-480E-B58D-2809013B01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45137" y="452967"/>
            <a:ext cx="1159645" cy="1501786"/>
          </a:xfrm>
          <a:prstGeom prst="rect">
            <a:avLst/>
          </a:prstGeom>
        </p:spPr>
      </p:pic>
      <p:pic>
        <p:nvPicPr>
          <p:cNvPr id="18" name="图片 17">
            <a:extLst>
              <a:ext uri="{FF2B5EF4-FFF2-40B4-BE49-F238E27FC236}">
                <a16:creationId xmlns:a16="http://schemas.microsoft.com/office/drawing/2014/main" id="{2C6C843F-19F4-4228-8313-0508E640470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V="1">
            <a:off x="-741980" y="5812298"/>
            <a:ext cx="2018330" cy="1107354"/>
          </a:xfrm>
          <a:prstGeom prst="rect">
            <a:avLst/>
          </a:prstGeom>
        </p:spPr>
      </p:pic>
      <p:sp>
        <p:nvSpPr>
          <p:cNvPr id="9" name="任意多边形: 形状 8">
            <a:extLst>
              <a:ext uri="{FF2B5EF4-FFF2-40B4-BE49-F238E27FC236}">
                <a16:creationId xmlns:a16="http://schemas.microsoft.com/office/drawing/2014/main" id="{B19944F3-2C79-404E-9BE6-9372D23E1609}"/>
              </a:ext>
            </a:extLst>
          </p:cNvPr>
          <p:cNvSpPr/>
          <p:nvPr/>
        </p:nvSpPr>
        <p:spPr>
          <a:xfrm>
            <a:off x="7993111" y="2108524"/>
            <a:ext cx="3238500" cy="3740150"/>
          </a:xfrm>
          <a:custGeom>
            <a:avLst/>
            <a:gdLst>
              <a:gd name="connsiteX0" fmla="*/ 1625600 w 3238500"/>
              <a:gd name="connsiteY0" fmla="*/ 0 h 3740150"/>
              <a:gd name="connsiteX1" fmla="*/ 0 w 3238500"/>
              <a:gd name="connsiteY1" fmla="*/ 952500 h 3740150"/>
              <a:gd name="connsiteX2" fmla="*/ 0 w 3238500"/>
              <a:gd name="connsiteY2" fmla="*/ 2806700 h 3740150"/>
              <a:gd name="connsiteX3" fmla="*/ 1606550 w 3238500"/>
              <a:gd name="connsiteY3" fmla="*/ 3740150 h 3740150"/>
              <a:gd name="connsiteX4" fmla="*/ 3232150 w 3238500"/>
              <a:gd name="connsiteY4" fmla="*/ 2800350 h 3740150"/>
              <a:gd name="connsiteX5" fmla="*/ 3238500 w 3238500"/>
              <a:gd name="connsiteY5" fmla="*/ 933450 h 3740150"/>
              <a:gd name="connsiteX6" fmla="*/ 1625600 w 3238500"/>
              <a:gd name="connsiteY6" fmla="*/ 0 h 37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0" h="3740150">
                <a:moveTo>
                  <a:pt x="1625600" y="0"/>
                </a:moveTo>
                <a:lnTo>
                  <a:pt x="0" y="952500"/>
                </a:lnTo>
                <a:lnTo>
                  <a:pt x="0" y="2806700"/>
                </a:lnTo>
                <a:lnTo>
                  <a:pt x="1606550" y="3740150"/>
                </a:lnTo>
                <a:lnTo>
                  <a:pt x="3232150" y="2800350"/>
                </a:lnTo>
                <a:cubicBezTo>
                  <a:pt x="3234267" y="2178050"/>
                  <a:pt x="3236383" y="1555750"/>
                  <a:pt x="3238500" y="933450"/>
                </a:cubicBezTo>
                <a:lnTo>
                  <a:pt x="16256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3" name="图片 22">
            <a:extLst>
              <a:ext uri="{FF2B5EF4-FFF2-40B4-BE49-F238E27FC236}">
                <a16:creationId xmlns:a16="http://schemas.microsoft.com/office/drawing/2014/main" id="{85A0BCF3-7918-4667-A0CE-778DC53DB8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64186" y="2108524"/>
            <a:ext cx="3496350" cy="3740150"/>
          </a:xfrm>
          <a:custGeom>
            <a:avLst/>
            <a:gdLst>
              <a:gd name="connsiteX0" fmla="*/ 2948472 w 5873909"/>
              <a:gd name="connsiteY0" fmla="*/ 0 h 6783789"/>
              <a:gd name="connsiteX1" fmla="*/ 5873909 w 5873909"/>
              <a:gd name="connsiteY1" fmla="*/ 1693068 h 6783789"/>
              <a:gd name="connsiteX2" fmla="*/ 5862392 w 5873909"/>
              <a:gd name="connsiteY2" fmla="*/ 5079204 h 6783789"/>
              <a:gd name="connsiteX3" fmla="*/ 2913920 w 5873909"/>
              <a:gd name="connsiteY3" fmla="*/ 6783789 h 6783789"/>
              <a:gd name="connsiteX4" fmla="*/ 0 w 5873909"/>
              <a:gd name="connsiteY4" fmla="*/ 5090721 h 6783789"/>
              <a:gd name="connsiteX5" fmla="*/ 0 w 5873909"/>
              <a:gd name="connsiteY5" fmla="*/ 1727620 h 678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3909" h="6783789">
                <a:moveTo>
                  <a:pt x="2948472" y="0"/>
                </a:moveTo>
                <a:lnTo>
                  <a:pt x="5873909" y="1693068"/>
                </a:lnTo>
                <a:cubicBezTo>
                  <a:pt x="5870069" y="2821780"/>
                  <a:pt x="5866232" y="3950492"/>
                  <a:pt x="5862392" y="5079204"/>
                </a:cubicBezTo>
                <a:lnTo>
                  <a:pt x="2913920" y="6783789"/>
                </a:lnTo>
                <a:lnTo>
                  <a:pt x="0" y="5090721"/>
                </a:lnTo>
                <a:lnTo>
                  <a:pt x="0" y="1727620"/>
                </a:lnTo>
                <a:close/>
              </a:path>
            </a:pathLst>
          </a:custGeom>
        </p:spPr>
      </p:pic>
      <p:sp>
        <p:nvSpPr>
          <p:cNvPr id="24" name="TextBox 12">
            <a:extLst>
              <a:ext uri="{FF2B5EF4-FFF2-40B4-BE49-F238E27FC236}">
                <a16:creationId xmlns:a16="http://schemas.microsoft.com/office/drawing/2014/main" id="{31EFEADA-0D97-4DC2-A1C0-F65C6B86538D}"/>
              </a:ext>
            </a:extLst>
          </p:cNvPr>
          <p:cNvSpPr txBox="1"/>
          <p:nvPr/>
        </p:nvSpPr>
        <p:spPr>
          <a:xfrm>
            <a:off x="670749" y="3690102"/>
            <a:ext cx="7579567" cy="923330"/>
          </a:xfrm>
          <a:prstGeom prst="rect">
            <a:avLst/>
          </a:prstGeom>
          <a:noFill/>
        </p:spPr>
        <p:txBody>
          <a:bodyPr wrap="square" rtlCol="0">
            <a:spAutoFit/>
          </a:bodyPr>
          <a:lstStyle/>
          <a:p>
            <a:r>
              <a:rPr lang="zh-CN" altLang="en-US" sz="5400" spc="-300" dirty="0">
                <a:solidFill>
                  <a:schemeClr val="bg2">
                    <a:lumMod val="10000"/>
                  </a:schemeClr>
                </a:solidFill>
                <a:cs typeface="+mn-ea"/>
                <a:sym typeface="+mn-lt"/>
              </a:rPr>
              <a:t>创意几何汇报总结</a:t>
            </a:r>
          </a:p>
        </p:txBody>
      </p:sp>
      <p:sp>
        <p:nvSpPr>
          <p:cNvPr id="25" name="圆角矩形 18">
            <a:extLst>
              <a:ext uri="{FF2B5EF4-FFF2-40B4-BE49-F238E27FC236}">
                <a16:creationId xmlns:a16="http://schemas.microsoft.com/office/drawing/2014/main" id="{EF151487-8FDB-415C-BD34-31F8220F9ED6}"/>
              </a:ext>
            </a:extLst>
          </p:cNvPr>
          <p:cNvSpPr/>
          <p:nvPr/>
        </p:nvSpPr>
        <p:spPr>
          <a:xfrm>
            <a:off x="830311" y="4763639"/>
            <a:ext cx="3337719" cy="412305"/>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14" dirty="0">
                <a:solidFill>
                  <a:schemeClr val="bg1"/>
                </a:solidFill>
                <a:cs typeface="+mn-ea"/>
                <a:sym typeface="+mn-lt"/>
              </a:rPr>
              <a:t>汇报：</a:t>
            </a:r>
            <a:r>
              <a:rPr lang="zh-CN" altLang="en-US" sz="1314">
                <a:solidFill>
                  <a:schemeClr val="bg1"/>
                </a:solidFill>
                <a:cs typeface="+mn-ea"/>
                <a:sym typeface="+mn-lt"/>
              </a:rPr>
              <a:t>小北   时间</a:t>
            </a:r>
            <a:r>
              <a:rPr lang="zh-CN" altLang="en-US" sz="1314" dirty="0">
                <a:solidFill>
                  <a:schemeClr val="bg1"/>
                </a:solidFill>
                <a:cs typeface="+mn-ea"/>
                <a:sym typeface="+mn-lt"/>
              </a:rPr>
              <a:t>：</a:t>
            </a:r>
            <a:r>
              <a:rPr lang="en-US" altLang="zh-CN" sz="1314" dirty="0">
                <a:solidFill>
                  <a:schemeClr val="bg1"/>
                </a:solidFill>
                <a:cs typeface="+mn-ea"/>
                <a:sym typeface="+mn-lt"/>
              </a:rPr>
              <a:t>20XX</a:t>
            </a:r>
            <a:endParaRPr lang="zh-CN" altLang="en-US" sz="1314" dirty="0">
              <a:solidFill>
                <a:schemeClr val="bg1"/>
              </a:solidFill>
              <a:cs typeface="+mn-ea"/>
              <a:sym typeface="+mn-lt"/>
            </a:endParaRPr>
          </a:p>
        </p:txBody>
      </p:sp>
      <p:sp>
        <p:nvSpPr>
          <p:cNvPr id="28" name="文本框 27">
            <a:extLst>
              <a:ext uri="{FF2B5EF4-FFF2-40B4-BE49-F238E27FC236}">
                <a16:creationId xmlns:a16="http://schemas.microsoft.com/office/drawing/2014/main" id="{538C26D0-A3BA-4C31-AE57-AD3C7BEDBCC5}"/>
              </a:ext>
            </a:extLst>
          </p:cNvPr>
          <p:cNvSpPr txBox="1"/>
          <p:nvPr/>
        </p:nvSpPr>
        <p:spPr>
          <a:xfrm>
            <a:off x="765586" y="2642862"/>
            <a:ext cx="3402444" cy="1323439"/>
          </a:xfrm>
          <a:prstGeom prst="rect">
            <a:avLst/>
          </a:prstGeom>
          <a:noFill/>
        </p:spPr>
        <p:txBody>
          <a:bodyPr wrap="square" rtlCol="0">
            <a:spAutoFit/>
          </a:bodyPr>
          <a:lstStyle/>
          <a:p>
            <a:r>
              <a:rPr lang="en-US" altLang="zh-CN" sz="8000" spc="-300" dirty="0">
                <a:cs typeface="+mn-ea"/>
                <a:sym typeface="+mn-lt"/>
              </a:rPr>
              <a:t>20XX</a:t>
            </a:r>
            <a:endParaRPr lang="zh-CN" altLang="en-US" sz="8000" spc="-300" dirty="0">
              <a:cs typeface="+mn-ea"/>
              <a:sym typeface="+mn-lt"/>
            </a:endParaRPr>
          </a:p>
        </p:txBody>
      </p:sp>
    </p:spTree>
    <p:extLst>
      <p:ext uri="{BB962C8B-B14F-4D97-AF65-F5344CB8AC3E}">
        <p14:creationId xmlns:p14="http://schemas.microsoft.com/office/powerpoint/2010/main" val="334988964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2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nodeType="withEffect">
                                  <p:stCondLst>
                                    <p:cond delay="7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nodeType="withEffect">
                                  <p:stCondLst>
                                    <p:cond delay="400"/>
                                  </p:stCondLst>
                                  <p:childTnLst>
                                    <p:set>
                                      <p:cBhvr>
                                        <p:cTn id="26" dur="1" fill="hold">
                                          <p:stCondLst>
                                            <p:cond delay="0"/>
                                          </p:stCondLst>
                                        </p:cTn>
                                        <p:tgtEl>
                                          <p:spTgt spid="7"/>
                                        </p:tgtEl>
                                        <p:attrNameLst>
                                          <p:attrName>style.visibility</p:attrName>
                                        </p:attrNameLst>
                                      </p:cBhvr>
                                      <p:to>
                                        <p:strVal val="visible"/>
                                      </p:to>
                                    </p:set>
                                    <p:anim calcmode="lin" valueType="num">
                                      <p:cBhvr>
                                        <p:cTn id="27" dur="600" fill="hold"/>
                                        <p:tgtEl>
                                          <p:spTgt spid="7"/>
                                        </p:tgtEl>
                                        <p:attrNameLst>
                                          <p:attrName>ppt_w</p:attrName>
                                        </p:attrNameLst>
                                      </p:cBhvr>
                                      <p:tavLst>
                                        <p:tav tm="0">
                                          <p:val>
                                            <p:fltVal val="0"/>
                                          </p:val>
                                        </p:tav>
                                        <p:tav tm="100000">
                                          <p:val>
                                            <p:strVal val="#ppt_w"/>
                                          </p:val>
                                        </p:tav>
                                      </p:tavLst>
                                    </p:anim>
                                    <p:anim calcmode="lin" valueType="num">
                                      <p:cBhvr>
                                        <p:cTn id="28" dur="600" fill="hold"/>
                                        <p:tgtEl>
                                          <p:spTgt spid="7"/>
                                        </p:tgtEl>
                                        <p:attrNameLst>
                                          <p:attrName>ppt_h</p:attrName>
                                        </p:attrNameLst>
                                      </p:cBhvr>
                                      <p:tavLst>
                                        <p:tav tm="0">
                                          <p:val>
                                            <p:fltVal val="0"/>
                                          </p:val>
                                        </p:tav>
                                        <p:tav tm="100000">
                                          <p:val>
                                            <p:strVal val="#ppt_h"/>
                                          </p:val>
                                        </p:tav>
                                      </p:tavLst>
                                    </p:anim>
                                    <p:animEffect transition="in" filter="fade">
                                      <p:cBhvr>
                                        <p:cTn id="29" dur="600"/>
                                        <p:tgtEl>
                                          <p:spTgt spid="7"/>
                                        </p:tgtEl>
                                      </p:cBhvr>
                                    </p:animEffect>
                                  </p:childTnLst>
                                </p:cTn>
                              </p:par>
                              <p:par>
                                <p:cTn id="30" presetID="47" presetClass="entr" presetSubtype="0" fill="hold" nodeType="withEffect">
                                  <p:stCondLst>
                                    <p:cond delay="6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1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10" presetClass="entr" presetSubtype="0" fill="hold" nodeType="withEffect">
                                  <p:stCondLst>
                                    <p:cond delay="8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22" presetClass="entr" presetSubtype="1" fill="hold" nodeType="withEffect">
                                  <p:stCondLst>
                                    <p:cond delay="1100"/>
                                  </p:stCondLst>
                                  <p:childTnLst>
                                    <p:set>
                                      <p:cBhvr>
                                        <p:cTn id="44" dur="1" fill="hold">
                                          <p:stCondLst>
                                            <p:cond delay="0"/>
                                          </p:stCondLst>
                                        </p:cTn>
                                        <p:tgtEl>
                                          <p:spTgt spid="6"/>
                                        </p:tgtEl>
                                        <p:attrNameLst>
                                          <p:attrName>style.visibility</p:attrName>
                                        </p:attrNameLst>
                                      </p:cBhvr>
                                      <p:to>
                                        <p:strVal val="visible"/>
                                      </p:to>
                                    </p:set>
                                    <p:animEffect transition="in" filter="wipe(up)">
                                      <p:cBhvr>
                                        <p:cTn id="45" dur="500"/>
                                        <p:tgtEl>
                                          <p:spTgt spid="6"/>
                                        </p:tgtEl>
                                      </p:cBhvr>
                                    </p:animEffect>
                                  </p:childTnLst>
                                </p:cTn>
                              </p:par>
                              <p:par>
                                <p:cTn id="46" presetID="22" presetClass="entr" presetSubtype="4" fill="hold" nodeType="withEffect">
                                  <p:stCondLst>
                                    <p:cond delay="100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1600"/>
                                  </p:stCondLst>
                                  <p:childTnLst>
                                    <p:set>
                                      <p:cBhvr>
                                        <p:cTn id="52" dur="1" fill="hold">
                                          <p:stCondLst>
                                            <p:cond delay="0"/>
                                          </p:stCondLst>
                                        </p:cTn>
                                        <p:tgtEl>
                                          <p:spTgt spid="28"/>
                                        </p:tgtEl>
                                        <p:attrNameLst>
                                          <p:attrName>style.visibility</p:attrName>
                                        </p:attrNameLst>
                                      </p:cBhvr>
                                      <p:to>
                                        <p:strVal val="visible"/>
                                      </p:to>
                                    </p:set>
                                    <p:animEffect transition="in" filter="randombar(horizontal)">
                                      <p:cBhvr>
                                        <p:cTn id="53" dur="500"/>
                                        <p:tgtEl>
                                          <p:spTgt spid="28"/>
                                        </p:tgtEl>
                                      </p:cBhvr>
                                    </p:animEffect>
                                  </p:childTnLst>
                                </p:cTn>
                              </p:par>
                              <p:par>
                                <p:cTn id="54" presetID="42" presetClass="entr" presetSubtype="0" fill="hold" grpId="0" nodeType="withEffect">
                                  <p:stCondLst>
                                    <p:cond delay="22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1000"/>
                                        <p:tgtEl>
                                          <p:spTgt spid="24"/>
                                        </p:tgtEl>
                                      </p:cBhvr>
                                    </p:animEffect>
                                    <p:anim calcmode="lin" valueType="num">
                                      <p:cBhvr>
                                        <p:cTn id="57" dur="1000" fill="hold"/>
                                        <p:tgtEl>
                                          <p:spTgt spid="24"/>
                                        </p:tgtEl>
                                        <p:attrNameLst>
                                          <p:attrName>ppt_x</p:attrName>
                                        </p:attrNameLst>
                                      </p:cBhvr>
                                      <p:tavLst>
                                        <p:tav tm="0">
                                          <p:val>
                                            <p:strVal val="#ppt_x"/>
                                          </p:val>
                                        </p:tav>
                                        <p:tav tm="100000">
                                          <p:val>
                                            <p:strVal val="#ppt_x"/>
                                          </p:val>
                                        </p:tav>
                                      </p:tavLst>
                                    </p:anim>
                                    <p:anim calcmode="lin" valueType="num">
                                      <p:cBhvr>
                                        <p:cTn id="58" dur="1000" fill="hold"/>
                                        <p:tgtEl>
                                          <p:spTgt spid="2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90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F68EC7B-4E31-4DCE-8015-77458D26CD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6757" y="-61653"/>
            <a:ext cx="3644900" cy="1999769"/>
          </a:xfrm>
          <a:prstGeom prst="rect">
            <a:avLst/>
          </a:prstGeom>
        </p:spPr>
      </p:pic>
      <p:pic>
        <p:nvPicPr>
          <p:cNvPr id="3" name="图片 2">
            <a:extLst>
              <a:ext uri="{FF2B5EF4-FFF2-40B4-BE49-F238E27FC236}">
                <a16:creationId xmlns:a16="http://schemas.microsoft.com/office/drawing/2014/main" id="{875497A2-58EA-40D3-929C-9EBBB81F80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8258" y="1545936"/>
            <a:ext cx="781050" cy="978285"/>
          </a:xfrm>
          <a:prstGeom prst="rect">
            <a:avLst/>
          </a:prstGeom>
        </p:spPr>
      </p:pic>
      <p:pic>
        <p:nvPicPr>
          <p:cNvPr id="4" name="图片 3">
            <a:extLst>
              <a:ext uri="{FF2B5EF4-FFF2-40B4-BE49-F238E27FC236}">
                <a16:creationId xmlns:a16="http://schemas.microsoft.com/office/drawing/2014/main" id="{E1571B97-1735-486E-B1B9-6FFB96D96A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5710042" y="5750646"/>
            <a:ext cx="2018330" cy="1107354"/>
          </a:xfrm>
          <a:prstGeom prst="rect">
            <a:avLst/>
          </a:prstGeom>
        </p:spPr>
      </p:pic>
      <p:grpSp>
        <p:nvGrpSpPr>
          <p:cNvPr id="6" name="组合 5">
            <a:extLst>
              <a:ext uri="{FF2B5EF4-FFF2-40B4-BE49-F238E27FC236}">
                <a16:creationId xmlns:a16="http://schemas.microsoft.com/office/drawing/2014/main" id="{DBBBB389-BCFC-45D6-BEB3-265F6931F5CE}"/>
              </a:ext>
            </a:extLst>
          </p:cNvPr>
          <p:cNvGrpSpPr/>
          <p:nvPr/>
        </p:nvGrpSpPr>
        <p:grpSpPr>
          <a:xfrm>
            <a:off x="4227408" y="2985969"/>
            <a:ext cx="6448076" cy="1689368"/>
            <a:chOff x="3304037" y="-125467"/>
            <a:chExt cx="6448076" cy="1689368"/>
          </a:xfrm>
        </p:grpSpPr>
        <p:sp>
          <p:nvSpPr>
            <p:cNvPr id="7" name="文本框 6">
              <a:extLst>
                <a:ext uri="{FF2B5EF4-FFF2-40B4-BE49-F238E27FC236}">
                  <a16:creationId xmlns:a16="http://schemas.microsoft.com/office/drawing/2014/main" id="{7FAF1B63-E2A7-45CE-90FD-746345C780CB}"/>
                </a:ext>
              </a:extLst>
            </p:cNvPr>
            <p:cNvSpPr txBox="1"/>
            <p:nvPr/>
          </p:nvSpPr>
          <p:spPr>
            <a:xfrm>
              <a:off x="3304038" y="582419"/>
              <a:ext cx="4288353" cy="707886"/>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chemeClr val="tx1">
                      <a:lumMod val="65000"/>
                      <a:lumOff val="35000"/>
                    </a:schemeClr>
                  </a:solidFill>
                  <a:effectLst/>
                  <a:uLnTx/>
                  <a:uFillTx/>
                  <a:cs typeface="+mn-ea"/>
                  <a:sym typeface="+mn-lt"/>
                </a:rPr>
                <a:t>标题文字添加</a:t>
              </a:r>
              <a:r>
                <a:rPr lang="zh-CN" altLang="en-US" sz="4000" b="1" dirty="0">
                  <a:solidFill>
                    <a:schemeClr val="tx1">
                      <a:lumMod val="65000"/>
                      <a:lumOff val="35000"/>
                    </a:schemeClr>
                  </a:solidFill>
                  <a:cs typeface="+mn-ea"/>
                  <a:sym typeface="+mn-lt"/>
                </a:rPr>
                <a:t>此处</a:t>
              </a:r>
              <a:endParaRPr kumimoji="0" lang="zh-CN" altLang="en-US" sz="40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8" name="文本框 7">
              <a:extLst>
                <a:ext uri="{FF2B5EF4-FFF2-40B4-BE49-F238E27FC236}">
                  <a16:creationId xmlns:a16="http://schemas.microsoft.com/office/drawing/2014/main" id="{7F327B80-7C59-4109-AE6B-689308E5ECDD}"/>
                </a:ext>
              </a:extLst>
            </p:cNvPr>
            <p:cNvSpPr txBox="1"/>
            <p:nvPr/>
          </p:nvSpPr>
          <p:spPr>
            <a:xfrm>
              <a:off x="3304037" y="1240543"/>
              <a:ext cx="6448076" cy="323358"/>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sp>
          <p:nvSpPr>
            <p:cNvPr id="9" name="文本框 8">
              <a:extLst>
                <a:ext uri="{FF2B5EF4-FFF2-40B4-BE49-F238E27FC236}">
                  <a16:creationId xmlns:a16="http://schemas.microsoft.com/office/drawing/2014/main" id="{80A1B018-D2DB-44D4-BE69-F2A416CAC2D6}"/>
                </a:ext>
              </a:extLst>
            </p:cNvPr>
            <p:cNvSpPr txBox="1"/>
            <p:nvPr/>
          </p:nvSpPr>
          <p:spPr>
            <a:xfrm>
              <a:off x="3304038" y="-125467"/>
              <a:ext cx="1887055" cy="707886"/>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chemeClr val="accent1"/>
                  </a:solidFill>
                  <a:effectLst/>
                  <a:uLnTx/>
                  <a:uFillTx/>
                  <a:cs typeface="+mn-ea"/>
                  <a:sym typeface="+mn-lt"/>
                </a:rPr>
                <a:t>PART 01</a:t>
              </a:r>
              <a:endParaRPr kumimoji="0" lang="zh-CN" altLang="en-US" sz="4000" b="1" i="0" u="none" strike="noStrike" kern="1200" cap="none" spc="0" normalizeH="0" baseline="0" noProof="0" dirty="0">
                <a:ln>
                  <a:noFill/>
                </a:ln>
                <a:solidFill>
                  <a:schemeClr val="accent1"/>
                </a:solidFill>
                <a:effectLst/>
                <a:uLnTx/>
                <a:uFillTx/>
                <a:cs typeface="+mn-ea"/>
                <a:sym typeface="+mn-lt"/>
              </a:endParaRPr>
            </a:p>
          </p:txBody>
        </p:sp>
      </p:grpSp>
      <p:pic>
        <p:nvPicPr>
          <p:cNvPr id="10" name="图片 9">
            <a:extLst>
              <a:ext uri="{FF2B5EF4-FFF2-40B4-BE49-F238E27FC236}">
                <a16:creationId xmlns:a16="http://schemas.microsoft.com/office/drawing/2014/main" id="{ED0924B8-9314-430D-93D6-B3D548381C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5651301" y="5696071"/>
            <a:ext cx="444699" cy="556997"/>
          </a:xfrm>
          <a:prstGeom prst="rect">
            <a:avLst/>
          </a:prstGeom>
        </p:spPr>
      </p:pic>
      <p:pic>
        <p:nvPicPr>
          <p:cNvPr id="14" name="图片 13">
            <a:extLst>
              <a:ext uri="{FF2B5EF4-FFF2-40B4-BE49-F238E27FC236}">
                <a16:creationId xmlns:a16="http://schemas.microsoft.com/office/drawing/2014/main" id="{00859A79-54F5-4C37-8936-63FE86697C37}"/>
              </a:ext>
            </a:extLst>
          </p:cNvPr>
          <p:cNvPicPr>
            <a:picLocks noChangeAspect="1"/>
          </p:cNvPicPr>
          <p:nvPr/>
        </p:nvPicPr>
        <p:blipFill>
          <a:blip r:embed="rId8" cstate="print">
            <a:extLst>
              <a:ext uri="{28A0092B-C50C-407E-A947-70E740481C1C}">
                <a14:useLocalDpi xmlns:a14="http://schemas.microsoft.com/office/drawing/2010/main" val="0"/>
              </a:ext>
            </a:extLst>
          </a:blip>
          <a:srcRect l="23383" r="13582"/>
          <a:stretch>
            <a:fillRect/>
          </a:stretch>
        </p:blipFill>
        <p:spPr>
          <a:xfrm>
            <a:off x="4884057" y="94038"/>
            <a:ext cx="3657600" cy="1855943"/>
          </a:xfrm>
          <a:custGeom>
            <a:avLst/>
            <a:gdLst>
              <a:gd name="connsiteX0" fmla="*/ 7904 w 3657600"/>
              <a:gd name="connsiteY0" fmla="*/ 0 h 1855943"/>
              <a:gd name="connsiteX1" fmla="*/ 3273807 w 3657600"/>
              <a:gd name="connsiteY1" fmla="*/ 0 h 1855943"/>
              <a:gd name="connsiteX2" fmla="*/ 3652225 w 3657600"/>
              <a:gd name="connsiteY2" fmla="*/ 220852 h 1855943"/>
              <a:gd name="connsiteX3" fmla="*/ 3657600 w 3657600"/>
              <a:gd name="connsiteY3" fmla="*/ 753007 h 1855943"/>
              <a:gd name="connsiteX4" fmla="*/ 1781666 w 3657600"/>
              <a:gd name="connsiteY4" fmla="*/ 1855943 h 1855943"/>
              <a:gd name="connsiteX5" fmla="*/ 0 w 3657600"/>
              <a:gd name="connsiteY5" fmla="*/ 837849 h 185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855943">
                <a:moveTo>
                  <a:pt x="7904" y="0"/>
                </a:moveTo>
                <a:lnTo>
                  <a:pt x="3273807" y="0"/>
                </a:lnTo>
                <a:lnTo>
                  <a:pt x="3652225" y="220852"/>
                </a:lnTo>
                <a:lnTo>
                  <a:pt x="3657600" y="753007"/>
                </a:lnTo>
                <a:lnTo>
                  <a:pt x="1781666" y="1855943"/>
                </a:lnTo>
                <a:lnTo>
                  <a:pt x="0" y="837849"/>
                </a:lnTo>
                <a:close/>
              </a:path>
            </a:pathLst>
          </a:custGeom>
        </p:spPr>
      </p:pic>
      <p:pic>
        <p:nvPicPr>
          <p:cNvPr id="15" name="图片 14">
            <a:extLst>
              <a:ext uri="{FF2B5EF4-FFF2-40B4-BE49-F238E27FC236}">
                <a16:creationId xmlns:a16="http://schemas.microsoft.com/office/drawing/2014/main" id="{A7969357-D77E-4664-B197-E85D2E9F2F23}"/>
              </a:ext>
            </a:extLst>
          </p:cNvPr>
          <p:cNvPicPr>
            <a:picLocks noChangeAspect="1"/>
          </p:cNvPicPr>
          <p:nvPr/>
        </p:nvPicPr>
        <p:blipFill>
          <a:blip r:embed="rId9" cstate="print">
            <a:extLst>
              <a:ext uri="{28A0092B-C50C-407E-A947-70E740481C1C}">
                <a14:useLocalDpi xmlns:a14="http://schemas.microsoft.com/office/drawing/2010/main" val="0"/>
              </a:ext>
            </a:extLst>
          </a:blip>
          <a:srcRect l="23383" r="13582"/>
          <a:stretch>
            <a:fillRect/>
          </a:stretch>
        </p:blipFill>
        <p:spPr>
          <a:xfrm flipH="1" flipV="1">
            <a:off x="5710042" y="5788057"/>
            <a:ext cx="2025038" cy="1027546"/>
          </a:xfrm>
          <a:custGeom>
            <a:avLst/>
            <a:gdLst>
              <a:gd name="connsiteX0" fmla="*/ 7904 w 3657600"/>
              <a:gd name="connsiteY0" fmla="*/ 0 h 1855943"/>
              <a:gd name="connsiteX1" fmla="*/ 3273807 w 3657600"/>
              <a:gd name="connsiteY1" fmla="*/ 0 h 1855943"/>
              <a:gd name="connsiteX2" fmla="*/ 3652225 w 3657600"/>
              <a:gd name="connsiteY2" fmla="*/ 220852 h 1855943"/>
              <a:gd name="connsiteX3" fmla="*/ 3657600 w 3657600"/>
              <a:gd name="connsiteY3" fmla="*/ 753007 h 1855943"/>
              <a:gd name="connsiteX4" fmla="*/ 1781666 w 3657600"/>
              <a:gd name="connsiteY4" fmla="*/ 1855943 h 1855943"/>
              <a:gd name="connsiteX5" fmla="*/ 0 w 3657600"/>
              <a:gd name="connsiteY5" fmla="*/ 837849 h 185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855943">
                <a:moveTo>
                  <a:pt x="7904" y="0"/>
                </a:moveTo>
                <a:lnTo>
                  <a:pt x="3273807" y="0"/>
                </a:lnTo>
                <a:lnTo>
                  <a:pt x="3652225" y="220852"/>
                </a:lnTo>
                <a:lnTo>
                  <a:pt x="3657600" y="753007"/>
                </a:lnTo>
                <a:lnTo>
                  <a:pt x="1781666" y="1855943"/>
                </a:lnTo>
                <a:lnTo>
                  <a:pt x="0" y="837849"/>
                </a:lnTo>
                <a:close/>
              </a:path>
            </a:pathLst>
          </a:custGeom>
        </p:spPr>
      </p:pic>
    </p:spTree>
    <p:extLst>
      <p:ext uri="{BB962C8B-B14F-4D97-AF65-F5344CB8AC3E}">
        <p14:creationId xmlns:p14="http://schemas.microsoft.com/office/powerpoint/2010/main" val="275155379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A4CB6023-0150-4535-B1B8-80D64BBCE6A6}"/>
              </a:ext>
            </a:extLst>
          </p:cNvPr>
          <p:cNvGrpSpPr/>
          <p:nvPr/>
        </p:nvGrpSpPr>
        <p:grpSpPr>
          <a:xfrm>
            <a:off x="6096000" y="-357179"/>
            <a:ext cx="9736718" cy="8113933"/>
            <a:chOff x="-404829" y="521705"/>
            <a:chExt cx="8330988" cy="6942495"/>
          </a:xfrm>
        </p:grpSpPr>
        <p:pic>
          <p:nvPicPr>
            <p:cNvPr id="3" name="Picture 8">
              <a:extLst>
                <a:ext uri="{FF2B5EF4-FFF2-40B4-BE49-F238E27FC236}">
                  <a16:creationId xmlns:a16="http://schemas.microsoft.com/office/drawing/2014/main" id="{C8AC88AA-C4FA-4F9B-B1C5-F281D12F79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4829" y="521705"/>
              <a:ext cx="8330988" cy="6942495"/>
            </a:xfrm>
            <a:prstGeom prst="rect">
              <a:avLst/>
            </a:prstGeom>
          </p:spPr>
        </p:pic>
        <p:sp>
          <p:nvSpPr>
            <p:cNvPr id="4" name="Rectangle 9">
              <a:extLst>
                <a:ext uri="{FF2B5EF4-FFF2-40B4-BE49-F238E27FC236}">
                  <a16:creationId xmlns:a16="http://schemas.microsoft.com/office/drawing/2014/main" id="{C3DE873F-C74B-4C72-B6CD-1D9BED67ED8A}"/>
                </a:ext>
              </a:extLst>
            </p:cNvPr>
            <p:cNvSpPr/>
            <p:nvPr/>
          </p:nvSpPr>
          <p:spPr>
            <a:xfrm>
              <a:off x="1004846" y="1899512"/>
              <a:ext cx="5592481" cy="349530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25"/>
              <a:endParaRPr lang="en-US" sz="2389">
                <a:solidFill>
                  <a:srgbClr val="3F3F3F"/>
                </a:solidFill>
                <a:cs typeface="+mn-ea"/>
                <a:sym typeface="+mn-lt"/>
              </a:endParaRPr>
            </a:p>
          </p:txBody>
        </p:sp>
      </p:grpSp>
      <p:grpSp>
        <p:nvGrpSpPr>
          <p:cNvPr id="5" name="Group 46">
            <a:extLst>
              <a:ext uri="{FF2B5EF4-FFF2-40B4-BE49-F238E27FC236}">
                <a16:creationId xmlns:a16="http://schemas.microsoft.com/office/drawing/2014/main" id="{74E5BE7F-B6CA-4B1A-BA27-5AA560673CEA}"/>
              </a:ext>
            </a:extLst>
          </p:cNvPr>
          <p:cNvGrpSpPr/>
          <p:nvPr/>
        </p:nvGrpSpPr>
        <p:grpSpPr>
          <a:xfrm>
            <a:off x="785669" y="3808308"/>
            <a:ext cx="2939647" cy="1341279"/>
            <a:chOff x="571472" y="2857502"/>
            <a:chExt cx="2214578" cy="1010450"/>
          </a:xfrm>
        </p:grpSpPr>
        <p:sp>
          <p:nvSpPr>
            <p:cNvPr id="6" name="Oval 12">
              <a:extLst>
                <a:ext uri="{FF2B5EF4-FFF2-40B4-BE49-F238E27FC236}">
                  <a16:creationId xmlns:a16="http://schemas.microsoft.com/office/drawing/2014/main" id="{B6C28EA9-E46C-4727-B070-9FE121A75FAB}"/>
                </a:ext>
              </a:extLst>
            </p:cNvPr>
            <p:cNvSpPr/>
            <p:nvPr/>
          </p:nvSpPr>
          <p:spPr>
            <a:xfrm>
              <a:off x="642910" y="2857502"/>
              <a:ext cx="551370" cy="5513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25"/>
              <a:endParaRPr lang="en-US" sz="2389">
                <a:solidFill>
                  <a:schemeClr val="tx1">
                    <a:lumMod val="75000"/>
                    <a:lumOff val="25000"/>
                  </a:schemeClr>
                </a:solidFill>
                <a:cs typeface="+mn-ea"/>
                <a:sym typeface="+mn-lt"/>
              </a:endParaRPr>
            </a:p>
          </p:txBody>
        </p:sp>
        <p:sp>
          <p:nvSpPr>
            <p:cNvPr id="7" name="Rectangle 18">
              <a:extLst>
                <a:ext uri="{FF2B5EF4-FFF2-40B4-BE49-F238E27FC236}">
                  <a16:creationId xmlns:a16="http://schemas.microsoft.com/office/drawing/2014/main" id="{3AF9C04C-A02E-4921-ADE2-005E88BF9DCE}"/>
                </a:ext>
              </a:extLst>
            </p:cNvPr>
            <p:cNvSpPr/>
            <p:nvPr/>
          </p:nvSpPr>
          <p:spPr>
            <a:xfrm>
              <a:off x="571472" y="3429006"/>
              <a:ext cx="2214578" cy="438946"/>
            </a:xfrm>
            <a:prstGeom prst="rect">
              <a:avLst/>
            </a:prstGeom>
          </p:spPr>
          <p:txBody>
            <a:bodyPr wrap="square">
              <a:spAutoFit/>
            </a:bodyPr>
            <a:lstStyle/>
            <a:p>
              <a:pPr defTabSz="243825"/>
              <a:r>
                <a:rPr lang="zh-CN" altLang="en-US" sz="1062"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id-ID" sz="1062" dirty="0">
                <a:solidFill>
                  <a:schemeClr val="tx1">
                    <a:lumMod val="75000"/>
                    <a:lumOff val="25000"/>
                  </a:schemeClr>
                </a:solidFill>
                <a:cs typeface="+mn-ea"/>
                <a:sym typeface="+mn-lt"/>
              </a:endParaRPr>
            </a:p>
          </p:txBody>
        </p:sp>
        <p:sp>
          <p:nvSpPr>
            <p:cNvPr id="8" name="Rectangle 19">
              <a:extLst>
                <a:ext uri="{FF2B5EF4-FFF2-40B4-BE49-F238E27FC236}">
                  <a16:creationId xmlns:a16="http://schemas.microsoft.com/office/drawing/2014/main" id="{7B4640D1-442C-4D9C-8C79-C29BBAC6F7B1}"/>
                </a:ext>
              </a:extLst>
            </p:cNvPr>
            <p:cNvSpPr/>
            <p:nvPr/>
          </p:nvSpPr>
          <p:spPr>
            <a:xfrm>
              <a:off x="1250081" y="3000378"/>
              <a:ext cx="1288772" cy="242635"/>
            </a:xfrm>
            <a:prstGeom prst="rect">
              <a:avLst/>
            </a:prstGeom>
          </p:spPr>
          <p:txBody>
            <a:bodyPr wrap="none">
              <a:spAutoFit/>
            </a:bodyPr>
            <a:lstStyle/>
            <a:p>
              <a:pPr algn="ctr" defTabSz="243825"/>
              <a:r>
                <a:rPr lang="zh-CN" altLang="en-US" sz="1493" dirty="0">
                  <a:solidFill>
                    <a:schemeClr val="tx1">
                      <a:lumMod val="75000"/>
                      <a:lumOff val="25000"/>
                    </a:schemeClr>
                  </a:solidFill>
                  <a:cs typeface="+mn-ea"/>
                  <a:sym typeface="+mn-lt"/>
                </a:rPr>
                <a:t>在此输入标题文本</a:t>
              </a:r>
              <a:endParaRPr lang="en-US" altLang="zh-CN" sz="1493" dirty="0">
                <a:solidFill>
                  <a:schemeClr val="tx1">
                    <a:lumMod val="75000"/>
                    <a:lumOff val="25000"/>
                  </a:schemeClr>
                </a:solidFill>
                <a:cs typeface="+mn-ea"/>
                <a:sym typeface="+mn-lt"/>
              </a:endParaRPr>
            </a:p>
          </p:txBody>
        </p:sp>
        <p:sp>
          <p:nvSpPr>
            <p:cNvPr id="9" name="AutoShape 47">
              <a:extLst>
                <a:ext uri="{FF2B5EF4-FFF2-40B4-BE49-F238E27FC236}">
                  <a16:creationId xmlns:a16="http://schemas.microsoft.com/office/drawing/2014/main" id="{BCA756F0-D174-4153-AD88-04DE86781A89}"/>
                </a:ext>
              </a:extLst>
            </p:cNvPr>
            <p:cNvSpPr>
              <a:spLocks/>
            </p:cNvSpPr>
            <p:nvPr/>
          </p:nvSpPr>
          <p:spPr bwMode="auto">
            <a:xfrm>
              <a:off x="751385" y="2984062"/>
              <a:ext cx="318394" cy="318392"/>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grpSp>
      <p:grpSp>
        <p:nvGrpSpPr>
          <p:cNvPr id="10" name="Group 50">
            <a:extLst>
              <a:ext uri="{FF2B5EF4-FFF2-40B4-BE49-F238E27FC236}">
                <a16:creationId xmlns:a16="http://schemas.microsoft.com/office/drawing/2014/main" id="{806F8EC7-E739-4AD7-A313-795B420AF755}"/>
              </a:ext>
            </a:extLst>
          </p:cNvPr>
          <p:cNvGrpSpPr/>
          <p:nvPr/>
        </p:nvGrpSpPr>
        <p:grpSpPr>
          <a:xfrm>
            <a:off x="4104626" y="3808308"/>
            <a:ext cx="2939647" cy="1341279"/>
            <a:chOff x="3071802" y="2857502"/>
            <a:chExt cx="2214578" cy="1010450"/>
          </a:xfrm>
        </p:grpSpPr>
        <p:sp>
          <p:nvSpPr>
            <p:cNvPr id="11" name="Oval 13">
              <a:extLst>
                <a:ext uri="{FF2B5EF4-FFF2-40B4-BE49-F238E27FC236}">
                  <a16:creationId xmlns:a16="http://schemas.microsoft.com/office/drawing/2014/main" id="{FCA5DDEE-1870-4D78-AB1E-8CFB3B9F94C8}"/>
                </a:ext>
              </a:extLst>
            </p:cNvPr>
            <p:cNvSpPr/>
            <p:nvPr/>
          </p:nvSpPr>
          <p:spPr>
            <a:xfrm>
              <a:off x="3143240" y="2857502"/>
              <a:ext cx="551370" cy="5513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25"/>
              <a:endParaRPr lang="en-US" sz="2389">
                <a:solidFill>
                  <a:schemeClr val="tx1">
                    <a:lumMod val="75000"/>
                    <a:lumOff val="25000"/>
                  </a:schemeClr>
                </a:solidFill>
                <a:cs typeface="+mn-ea"/>
                <a:sym typeface="+mn-lt"/>
              </a:endParaRPr>
            </a:p>
          </p:txBody>
        </p:sp>
        <p:sp>
          <p:nvSpPr>
            <p:cNvPr id="12" name="Rectangle 20">
              <a:extLst>
                <a:ext uri="{FF2B5EF4-FFF2-40B4-BE49-F238E27FC236}">
                  <a16:creationId xmlns:a16="http://schemas.microsoft.com/office/drawing/2014/main" id="{05E7C647-0015-4914-9136-043E2565F016}"/>
                </a:ext>
              </a:extLst>
            </p:cNvPr>
            <p:cNvSpPr/>
            <p:nvPr/>
          </p:nvSpPr>
          <p:spPr>
            <a:xfrm>
              <a:off x="3071802" y="3429006"/>
              <a:ext cx="2214578" cy="438946"/>
            </a:xfrm>
            <a:prstGeom prst="rect">
              <a:avLst/>
            </a:prstGeom>
          </p:spPr>
          <p:txBody>
            <a:bodyPr wrap="square">
              <a:spAutoFit/>
            </a:bodyPr>
            <a:lstStyle/>
            <a:p>
              <a:pPr defTabSz="243825"/>
              <a:r>
                <a:rPr lang="zh-CN" altLang="en-US" sz="1062"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id-ID" sz="1062" dirty="0">
                <a:solidFill>
                  <a:schemeClr val="tx1">
                    <a:lumMod val="75000"/>
                    <a:lumOff val="25000"/>
                  </a:schemeClr>
                </a:solidFill>
                <a:cs typeface="+mn-ea"/>
                <a:sym typeface="+mn-lt"/>
              </a:endParaRPr>
            </a:p>
          </p:txBody>
        </p:sp>
        <p:sp>
          <p:nvSpPr>
            <p:cNvPr id="13" name="Rectangle 21">
              <a:extLst>
                <a:ext uri="{FF2B5EF4-FFF2-40B4-BE49-F238E27FC236}">
                  <a16:creationId xmlns:a16="http://schemas.microsoft.com/office/drawing/2014/main" id="{2439C1EF-4396-4684-B808-CE7E3062813D}"/>
                </a:ext>
              </a:extLst>
            </p:cNvPr>
            <p:cNvSpPr/>
            <p:nvPr/>
          </p:nvSpPr>
          <p:spPr>
            <a:xfrm>
              <a:off x="3750411" y="3000378"/>
              <a:ext cx="1288772" cy="242635"/>
            </a:xfrm>
            <a:prstGeom prst="rect">
              <a:avLst/>
            </a:prstGeom>
          </p:spPr>
          <p:txBody>
            <a:bodyPr wrap="none">
              <a:spAutoFit/>
            </a:bodyPr>
            <a:lstStyle/>
            <a:p>
              <a:pPr algn="ctr" defTabSz="243825"/>
              <a:r>
                <a:rPr lang="zh-CN" altLang="en-US" sz="1493" dirty="0">
                  <a:solidFill>
                    <a:schemeClr val="tx1">
                      <a:lumMod val="75000"/>
                      <a:lumOff val="25000"/>
                    </a:schemeClr>
                  </a:solidFill>
                  <a:cs typeface="+mn-ea"/>
                  <a:sym typeface="+mn-lt"/>
                </a:rPr>
                <a:t>在此输入标题文本</a:t>
              </a:r>
              <a:endParaRPr lang="en-US" altLang="zh-CN" sz="1493" dirty="0">
                <a:solidFill>
                  <a:schemeClr val="tx1">
                    <a:lumMod val="75000"/>
                    <a:lumOff val="25000"/>
                  </a:schemeClr>
                </a:solidFill>
                <a:cs typeface="+mn-ea"/>
                <a:sym typeface="+mn-lt"/>
              </a:endParaRPr>
            </a:p>
          </p:txBody>
        </p:sp>
        <p:grpSp>
          <p:nvGrpSpPr>
            <p:cNvPr id="14" name="Group 45">
              <a:extLst>
                <a:ext uri="{FF2B5EF4-FFF2-40B4-BE49-F238E27FC236}">
                  <a16:creationId xmlns:a16="http://schemas.microsoft.com/office/drawing/2014/main" id="{1C33F1F3-2FE3-4E82-874B-EF1AED414B6E}"/>
                </a:ext>
              </a:extLst>
            </p:cNvPr>
            <p:cNvGrpSpPr/>
            <p:nvPr/>
          </p:nvGrpSpPr>
          <p:grpSpPr>
            <a:xfrm>
              <a:off x="3315498" y="2994962"/>
              <a:ext cx="218794" cy="318394"/>
              <a:chOff x="4510872" y="4044724"/>
              <a:chExt cx="251543" cy="366051"/>
            </a:xfrm>
            <a:solidFill>
              <a:schemeClr val="bg1"/>
            </a:solidFill>
          </p:grpSpPr>
          <p:sp>
            <p:nvSpPr>
              <p:cNvPr id="15" name="AutoShape 60">
                <a:extLst>
                  <a:ext uri="{FF2B5EF4-FFF2-40B4-BE49-F238E27FC236}">
                    <a16:creationId xmlns:a16="http://schemas.microsoft.com/office/drawing/2014/main" id="{E6492A35-7244-4F76-809D-78D18CB8533E}"/>
                  </a:ext>
                </a:extLst>
              </p:cNvPr>
              <p:cNvSpPr>
                <a:spLocks/>
              </p:cNvSpPr>
              <p:nvPr/>
            </p:nvSpPr>
            <p:spPr bwMode="auto">
              <a:xfrm>
                <a:off x="4614115" y="4147342"/>
                <a:ext cx="22526" cy="231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16" name="AutoShape 61">
                <a:extLst>
                  <a:ext uri="{FF2B5EF4-FFF2-40B4-BE49-F238E27FC236}">
                    <a16:creationId xmlns:a16="http://schemas.microsoft.com/office/drawing/2014/main" id="{1574818A-B713-4229-B660-C3FA43E1BEE6}"/>
                  </a:ext>
                </a:extLst>
              </p:cNvPr>
              <p:cNvSpPr>
                <a:spLocks/>
              </p:cNvSpPr>
              <p:nvPr/>
            </p:nvSpPr>
            <p:spPr bwMode="auto">
              <a:xfrm>
                <a:off x="4614115" y="4285003"/>
                <a:ext cx="22526" cy="225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17" name="AutoShape 62">
                <a:extLst>
                  <a:ext uri="{FF2B5EF4-FFF2-40B4-BE49-F238E27FC236}">
                    <a16:creationId xmlns:a16="http://schemas.microsoft.com/office/drawing/2014/main" id="{550A05A3-4E43-4098-963F-C13802DE39B6}"/>
                  </a:ext>
                </a:extLst>
              </p:cNvPr>
              <p:cNvSpPr>
                <a:spLocks/>
              </p:cNvSpPr>
              <p:nvPr/>
            </p:nvSpPr>
            <p:spPr bwMode="auto">
              <a:xfrm>
                <a:off x="4545285" y="4216172"/>
                <a:ext cx="22526" cy="231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18" name="AutoShape 63">
                <a:extLst>
                  <a:ext uri="{FF2B5EF4-FFF2-40B4-BE49-F238E27FC236}">
                    <a16:creationId xmlns:a16="http://schemas.microsoft.com/office/drawing/2014/main" id="{CC689590-8C3A-4310-95CF-2B0001128BB7}"/>
                  </a:ext>
                </a:extLst>
              </p:cNvPr>
              <p:cNvSpPr>
                <a:spLocks/>
              </p:cNvSpPr>
              <p:nvPr/>
            </p:nvSpPr>
            <p:spPr bwMode="auto">
              <a:xfrm>
                <a:off x="4682320" y="4216172"/>
                <a:ext cx="23152" cy="231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19" name="AutoShape 64">
                <a:extLst>
                  <a:ext uri="{FF2B5EF4-FFF2-40B4-BE49-F238E27FC236}">
                    <a16:creationId xmlns:a16="http://schemas.microsoft.com/office/drawing/2014/main" id="{A922A896-4657-4460-9795-3E6C13ED6822}"/>
                  </a:ext>
                </a:extLst>
              </p:cNvPr>
              <p:cNvSpPr>
                <a:spLocks/>
              </p:cNvSpPr>
              <p:nvPr/>
            </p:nvSpPr>
            <p:spPr bwMode="auto">
              <a:xfrm>
                <a:off x="4567812" y="4261851"/>
                <a:ext cx="23152" cy="23152"/>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20" name="AutoShape 65">
                <a:extLst>
                  <a:ext uri="{FF2B5EF4-FFF2-40B4-BE49-F238E27FC236}">
                    <a16:creationId xmlns:a16="http://schemas.microsoft.com/office/drawing/2014/main" id="{EC06A687-0588-4DF9-A78D-BB7EDE64F76C}"/>
                  </a:ext>
                </a:extLst>
              </p:cNvPr>
              <p:cNvSpPr>
                <a:spLocks/>
              </p:cNvSpPr>
              <p:nvPr/>
            </p:nvSpPr>
            <p:spPr bwMode="auto">
              <a:xfrm>
                <a:off x="4567812" y="4170494"/>
                <a:ext cx="23152" cy="23152"/>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21" name="AutoShape 66">
                <a:extLst>
                  <a:ext uri="{FF2B5EF4-FFF2-40B4-BE49-F238E27FC236}">
                    <a16:creationId xmlns:a16="http://schemas.microsoft.com/office/drawing/2014/main" id="{EC87563D-8C30-42BE-BF23-63D4F8C81545}"/>
                  </a:ext>
                </a:extLst>
              </p:cNvPr>
              <p:cNvSpPr>
                <a:spLocks/>
              </p:cNvSpPr>
              <p:nvPr/>
            </p:nvSpPr>
            <p:spPr bwMode="auto">
              <a:xfrm>
                <a:off x="4659793" y="4261851"/>
                <a:ext cx="22526" cy="23152"/>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22" name="AutoShape 67">
                <a:extLst>
                  <a:ext uri="{FF2B5EF4-FFF2-40B4-BE49-F238E27FC236}">
                    <a16:creationId xmlns:a16="http://schemas.microsoft.com/office/drawing/2014/main" id="{4AD5C4A6-67A7-4301-95BB-BCC9C389C8A4}"/>
                  </a:ext>
                </a:extLst>
              </p:cNvPr>
              <p:cNvSpPr>
                <a:spLocks/>
              </p:cNvSpPr>
              <p:nvPr/>
            </p:nvSpPr>
            <p:spPr bwMode="auto">
              <a:xfrm>
                <a:off x="4510872" y="4044724"/>
                <a:ext cx="251543" cy="3660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23" name="AutoShape 68">
                <a:extLst>
                  <a:ext uri="{FF2B5EF4-FFF2-40B4-BE49-F238E27FC236}">
                    <a16:creationId xmlns:a16="http://schemas.microsoft.com/office/drawing/2014/main" id="{B12EA156-6774-4E5A-9126-0BBC723FE9BB}"/>
                  </a:ext>
                </a:extLst>
              </p:cNvPr>
              <p:cNvSpPr>
                <a:spLocks/>
              </p:cNvSpPr>
              <p:nvPr/>
            </p:nvSpPr>
            <p:spPr bwMode="auto">
              <a:xfrm>
                <a:off x="4614115" y="4170494"/>
                <a:ext cx="68830" cy="69456"/>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grpSp>
      </p:grpSp>
      <p:grpSp>
        <p:nvGrpSpPr>
          <p:cNvPr id="24" name="Group 48">
            <a:extLst>
              <a:ext uri="{FF2B5EF4-FFF2-40B4-BE49-F238E27FC236}">
                <a16:creationId xmlns:a16="http://schemas.microsoft.com/office/drawing/2014/main" id="{A4CB20F2-ADD4-43A5-8532-EDB0B63218A3}"/>
              </a:ext>
            </a:extLst>
          </p:cNvPr>
          <p:cNvGrpSpPr/>
          <p:nvPr/>
        </p:nvGrpSpPr>
        <p:grpSpPr>
          <a:xfrm>
            <a:off x="4104626" y="1816934"/>
            <a:ext cx="2939647" cy="1341279"/>
            <a:chOff x="3071802" y="1357304"/>
            <a:chExt cx="2214578" cy="1010450"/>
          </a:xfrm>
        </p:grpSpPr>
        <p:sp>
          <p:nvSpPr>
            <p:cNvPr id="25" name="Oval 11">
              <a:extLst>
                <a:ext uri="{FF2B5EF4-FFF2-40B4-BE49-F238E27FC236}">
                  <a16:creationId xmlns:a16="http://schemas.microsoft.com/office/drawing/2014/main" id="{46E69B3D-DADE-4D8A-85B8-76F6AC573065}"/>
                </a:ext>
              </a:extLst>
            </p:cNvPr>
            <p:cNvSpPr/>
            <p:nvPr/>
          </p:nvSpPr>
          <p:spPr>
            <a:xfrm>
              <a:off x="3143240" y="1357304"/>
              <a:ext cx="551370" cy="5513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25"/>
              <a:endParaRPr lang="en-US" sz="2389">
                <a:solidFill>
                  <a:schemeClr val="tx1">
                    <a:lumMod val="75000"/>
                    <a:lumOff val="25000"/>
                  </a:schemeClr>
                </a:solidFill>
                <a:cs typeface="+mn-ea"/>
                <a:sym typeface="+mn-lt"/>
              </a:endParaRPr>
            </a:p>
          </p:txBody>
        </p:sp>
        <p:sp>
          <p:nvSpPr>
            <p:cNvPr id="26" name="Rectangle 16">
              <a:extLst>
                <a:ext uri="{FF2B5EF4-FFF2-40B4-BE49-F238E27FC236}">
                  <a16:creationId xmlns:a16="http://schemas.microsoft.com/office/drawing/2014/main" id="{09EA6A54-50A2-46C0-AA05-03E849AF8E7F}"/>
                </a:ext>
              </a:extLst>
            </p:cNvPr>
            <p:cNvSpPr/>
            <p:nvPr/>
          </p:nvSpPr>
          <p:spPr>
            <a:xfrm>
              <a:off x="3071802" y="1928808"/>
              <a:ext cx="2214578" cy="438946"/>
            </a:xfrm>
            <a:prstGeom prst="rect">
              <a:avLst/>
            </a:prstGeom>
          </p:spPr>
          <p:txBody>
            <a:bodyPr wrap="square">
              <a:spAutoFit/>
            </a:bodyPr>
            <a:lstStyle/>
            <a:p>
              <a:pPr defTabSz="243825"/>
              <a:r>
                <a:rPr lang="zh-CN" altLang="en-US" sz="1062"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id-ID" sz="1062" dirty="0">
                <a:solidFill>
                  <a:schemeClr val="tx1">
                    <a:lumMod val="75000"/>
                    <a:lumOff val="25000"/>
                  </a:schemeClr>
                </a:solidFill>
                <a:cs typeface="+mn-ea"/>
                <a:sym typeface="+mn-lt"/>
              </a:endParaRPr>
            </a:p>
          </p:txBody>
        </p:sp>
        <p:sp>
          <p:nvSpPr>
            <p:cNvPr id="27" name="Rectangle 17">
              <a:extLst>
                <a:ext uri="{FF2B5EF4-FFF2-40B4-BE49-F238E27FC236}">
                  <a16:creationId xmlns:a16="http://schemas.microsoft.com/office/drawing/2014/main" id="{9E8576C8-C4EA-4879-8C1F-CEFF241D8E56}"/>
                </a:ext>
              </a:extLst>
            </p:cNvPr>
            <p:cNvSpPr/>
            <p:nvPr/>
          </p:nvSpPr>
          <p:spPr>
            <a:xfrm>
              <a:off x="3750411" y="1500180"/>
              <a:ext cx="1288772" cy="242635"/>
            </a:xfrm>
            <a:prstGeom prst="rect">
              <a:avLst/>
            </a:prstGeom>
          </p:spPr>
          <p:txBody>
            <a:bodyPr wrap="none">
              <a:spAutoFit/>
            </a:bodyPr>
            <a:lstStyle/>
            <a:p>
              <a:pPr algn="ctr" defTabSz="243825"/>
              <a:r>
                <a:rPr lang="zh-CN" altLang="en-US" sz="1493" dirty="0">
                  <a:solidFill>
                    <a:schemeClr val="tx1">
                      <a:lumMod val="75000"/>
                      <a:lumOff val="25000"/>
                    </a:schemeClr>
                  </a:solidFill>
                  <a:cs typeface="+mn-ea"/>
                  <a:sym typeface="+mn-lt"/>
                </a:rPr>
                <a:t>在此输入标题文本</a:t>
              </a:r>
              <a:endParaRPr lang="en-US" altLang="zh-CN" sz="1493" dirty="0">
                <a:solidFill>
                  <a:schemeClr val="tx1">
                    <a:lumMod val="75000"/>
                    <a:lumOff val="25000"/>
                  </a:schemeClr>
                </a:solidFill>
                <a:cs typeface="+mn-ea"/>
                <a:sym typeface="+mn-lt"/>
              </a:endParaRPr>
            </a:p>
          </p:txBody>
        </p:sp>
        <p:grpSp>
          <p:nvGrpSpPr>
            <p:cNvPr id="28" name="Group 44">
              <a:extLst>
                <a:ext uri="{FF2B5EF4-FFF2-40B4-BE49-F238E27FC236}">
                  <a16:creationId xmlns:a16="http://schemas.microsoft.com/office/drawing/2014/main" id="{3B96857B-4D95-47F5-AFDC-20C34F106F2E}"/>
                </a:ext>
              </a:extLst>
            </p:cNvPr>
            <p:cNvGrpSpPr/>
            <p:nvPr/>
          </p:nvGrpSpPr>
          <p:grpSpPr>
            <a:xfrm>
              <a:off x="3275333" y="1464349"/>
              <a:ext cx="298256" cy="318394"/>
              <a:chOff x="2989103" y="4044724"/>
              <a:chExt cx="342899" cy="366051"/>
            </a:xfrm>
            <a:solidFill>
              <a:schemeClr val="bg1"/>
            </a:solidFill>
          </p:grpSpPr>
          <p:sp>
            <p:nvSpPr>
              <p:cNvPr id="29" name="AutoShape 78">
                <a:extLst>
                  <a:ext uri="{FF2B5EF4-FFF2-40B4-BE49-F238E27FC236}">
                    <a16:creationId xmlns:a16="http://schemas.microsoft.com/office/drawing/2014/main" id="{4CD656F3-4C2B-4FA7-A04C-95D25B645A27}"/>
                  </a:ext>
                </a:extLst>
              </p:cNvPr>
              <p:cNvSpPr>
                <a:spLocks/>
              </p:cNvSpPr>
              <p:nvPr/>
            </p:nvSpPr>
            <p:spPr bwMode="auto">
              <a:xfrm>
                <a:off x="2989103" y="4044724"/>
                <a:ext cx="342899" cy="3660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30" name="AutoShape 79">
                <a:extLst>
                  <a:ext uri="{FF2B5EF4-FFF2-40B4-BE49-F238E27FC236}">
                    <a16:creationId xmlns:a16="http://schemas.microsoft.com/office/drawing/2014/main" id="{E62428D2-7CC0-4CC8-8626-9795093C8531}"/>
                  </a:ext>
                </a:extLst>
              </p:cNvPr>
              <p:cNvSpPr>
                <a:spLocks/>
              </p:cNvSpPr>
              <p:nvPr/>
            </p:nvSpPr>
            <p:spPr bwMode="auto">
              <a:xfrm>
                <a:off x="3034781" y="4090401"/>
                <a:ext cx="251543"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31" name="AutoShape 80">
                <a:extLst>
                  <a:ext uri="{FF2B5EF4-FFF2-40B4-BE49-F238E27FC236}">
                    <a16:creationId xmlns:a16="http://schemas.microsoft.com/office/drawing/2014/main" id="{76E419E1-5D6C-4552-8758-580E651776E2}"/>
                  </a:ext>
                </a:extLst>
              </p:cNvPr>
              <p:cNvSpPr>
                <a:spLocks/>
              </p:cNvSpPr>
              <p:nvPr/>
            </p:nvSpPr>
            <p:spPr bwMode="auto">
              <a:xfrm>
                <a:off x="3171813" y="4124816"/>
                <a:ext cx="68830"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grpSp>
      </p:grpSp>
      <p:grpSp>
        <p:nvGrpSpPr>
          <p:cNvPr id="32" name="Group 47">
            <a:extLst>
              <a:ext uri="{FF2B5EF4-FFF2-40B4-BE49-F238E27FC236}">
                <a16:creationId xmlns:a16="http://schemas.microsoft.com/office/drawing/2014/main" id="{089652D6-0C77-45FF-B052-0564F8147A47}"/>
              </a:ext>
            </a:extLst>
          </p:cNvPr>
          <p:cNvGrpSpPr/>
          <p:nvPr/>
        </p:nvGrpSpPr>
        <p:grpSpPr>
          <a:xfrm>
            <a:off x="785669" y="1816934"/>
            <a:ext cx="2939647" cy="1341279"/>
            <a:chOff x="571472" y="1357304"/>
            <a:chExt cx="2214578" cy="1010450"/>
          </a:xfrm>
        </p:grpSpPr>
        <p:sp>
          <p:nvSpPr>
            <p:cNvPr id="33" name="Oval 10">
              <a:extLst>
                <a:ext uri="{FF2B5EF4-FFF2-40B4-BE49-F238E27FC236}">
                  <a16:creationId xmlns:a16="http://schemas.microsoft.com/office/drawing/2014/main" id="{9C9A8B12-5CCD-4DF8-B719-434D0C4BBADB}"/>
                </a:ext>
              </a:extLst>
            </p:cNvPr>
            <p:cNvSpPr/>
            <p:nvPr/>
          </p:nvSpPr>
          <p:spPr>
            <a:xfrm>
              <a:off x="642910" y="1357304"/>
              <a:ext cx="551370" cy="5513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25"/>
              <a:endParaRPr lang="en-US" sz="2389">
                <a:solidFill>
                  <a:schemeClr val="tx1">
                    <a:lumMod val="75000"/>
                    <a:lumOff val="25000"/>
                  </a:schemeClr>
                </a:solidFill>
                <a:cs typeface="+mn-ea"/>
                <a:sym typeface="+mn-lt"/>
              </a:endParaRPr>
            </a:p>
          </p:txBody>
        </p:sp>
        <p:sp>
          <p:nvSpPr>
            <p:cNvPr id="34" name="Rectangle 14">
              <a:extLst>
                <a:ext uri="{FF2B5EF4-FFF2-40B4-BE49-F238E27FC236}">
                  <a16:creationId xmlns:a16="http://schemas.microsoft.com/office/drawing/2014/main" id="{45242E6B-3C83-43FD-AAA8-DD6324B7C312}"/>
                </a:ext>
              </a:extLst>
            </p:cNvPr>
            <p:cNvSpPr/>
            <p:nvPr/>
          </p:nvSpPr>
          <p:spPr>
            <a:xfrm>
              <a:off x="571472" y="1928808"/>
              <a:ext cx="2214578" cy="438946"/>
            </a:xfrm>
            <a:prstGeom prst="rect">
              <a:avLst/>
            </a:prstGeom>
          </p:spPr>
          <p:txBody>
            <a:bodyPr wrap="square">
              <a:spAutoFit/>
            </a:bodyPr>
            <a:lstStyle/>
            <a:p>
              <a:pPr defTabSz="243825"/>
              <a:r>
                <a:rPr lang="zh-CN" altLang="en-US" sz="1062"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id-ID" sz="1062" dirty="0">
                <a:solidFill>
                  <a:schemeClr val="tx1">
                    <a:lumMod val="75000"/>
                    <a:lumOff val="25000"/>
                  </a:schemeClr>
                </a:solidFill>
                <a:cs typeface="+mn-ea"/>
                <a:sym typeface="+mn-lt"/>
              </a:endParaRPr>
            </a:p>
          </p:txBody>
        </p:sp>
        <p:sp>
          <p:nvSpPr>
            <p:cNvPr id="35" name="Rectangle 15">
              <a:extLst>
                <a:ext uri="{FF2B5EF4-FFF2-40B4-BE49-F238E27FC236}">
                  <a16:creationId xmlns:a16="http://schemas.microsoft.com/office/drawing/2014/main" id="{0D17153D-66B8-4688-AD12-CEAD0C386C7D}"/>
                </a:ext>
              </a:extLst>
            </p:cNvPr>
            <p:cNvSpPr/>
            <p:nvPr/>
          </p:nvSpPr>
          <p:spPr>
            <a:xfrm>
              <a:off x="1250081" y="1500180"/>
              <a:ext cx="1288772" cy="242635"/>
            </a:xfrm>
            <a:prstGeom prst="rect">
              <a:avLst/>
            </a:prstGeom>
          </p:spPr>
          <p:txBody>
            <a:bodyPr wrap="none">
              <a:spAutoFit/>
            </a:bodyPr>
            <a:lstStyle/>
            <a:p>
              <a:pPr algn="ctr" defTabSz="243825"/>
              <a:r>
                <a:rPr lang="zh-CN" altLang="en-US" sz="1493" dirty="0">
                  <a:solidFill>
                    <a:schemeClr val="tx1">
                      <a:lumMod val="75000"/>
                      <a:lumOff val="25000"/>
                    </a:schemeClr>
                  </a:solidFill>
                  <a:cs typeface="+mn-ea"/>
                  <a:sym typeface="+mn-lt"/>
                </a:rPr>
                <a:t>在此输入标题文本</a:t>
              </a:r>
              <a:endParaRPr lang="en-US" altLang="zh-CN" sz="1493" dirty="0">
                <a:solidFill>
                  <a:schemeClr val="tx1">
                    <a:lumMod val="75000"/>
                    <a:lumOff val="25000"/>
                  </a:schemeClr>
                </a:solidFill>
                <a:cs typeface="+mn-ea"/>
                <a:sym typeface="+mn-lt"/>
              </a:endParaRPr>
            </a:p>
          </p:txBody>
        </p:sp>
        <p:grpSp>
          <p:nvGrpSpPr>
            <p:cNvPr id="36" name="Group 43">
              <a:extLst>
                <a:ext uri="{FF2B5EF4-FFF2-40B4-BE49-F238E27FC236}">
                  <a16:creationId xmlns:a16="http://schemas.microsoft.com/office/drawing/2014/main" id="{0A781E05-D1C9-4F60-A19C-89F8D7DE7F80}"/>
                </a:ext>
              </a:extLst>
            </p:cNvPr>
            <p:cNvGrpSpPr/>
            <p:nvPr/>
          </p:nvGrpSpPr>
          <p:grpSpPr>
            <a:xfrm>
              <a:off x="763153" y="1487871"/>
              <a:ext cx="318936" cy="268320"/>
              <a:chOff x="0" y="4815619"/>
              <a:chExt cx="366676" cy="308484"/>
            </a:xfrm>
            <a:solidFill>
              <a:schemeClr val="bg1"/>
            </a:solidFill>
          </p:grpSpPr>
          <p:sp>
            <p:nvSpPr>
              <p:cNvPr id="37" name="AutoShape 120">
                <a:extLst>
                  <a:ext uri="{FF2B5EF4-FFF2-40B4-BE49-F238E27FC236}">
                    <a16:creationId xmlns:a16="http://schemas.microsoft.com/office/drawing/2014/main" id="{BB522D7C-92F6-4235-B9ED-3CDEE6DA00C2}"/>
                  </a:ext>
                </a:extLst>
              </p:cNvPr>
              <p:cNvSpPr>
                <a:spLocks/>
              </p:cNvSpPr>
              <p:nvPr/>
            </p:nvSpPr>
            <p:spPr bwMode="auto">
              <a:xfrm>
                <a:off x="91981" y="4895714"/>
                <a:ext cx="182712" cy="1827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38" name="AutoShape 121">
                <a:extLst>
                  <a:ext uri="{FF2B5EF4-FFF2-40B4-BE49-F238E27FC236}">
                    <a16:creationId xmlns:a16="http://schemas.microsoft.com/office/drawing/2014/main" id="{444E739A-0016-4C45-946E-7FD492BF1B6D}"/>
                  </a:ext>
                </a:extLst>
              </p:cNvPr>
              <p:cNvSpPr>
                <a:spLocks/>
              </p:cNvSpPr>
              <p:nvPr/>
            </p:nvSpPr>
            <p:spPr bwMode="auto">
              <a:xfrm>
                <a:off x="137660" y="4941391"/>
                <a:ext cx="51310"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sp>
            <p:nvSpPr>
              <p:cNvPr id="39" name="AutoShape 122">
                <a:extLst>
                  <a:ext uri="{FF2B5EF4-FFF2-40B4-BE49-F238E27FC236}">
                    <a16:creationId xmlns:a16="http://schemas.microsoft.com/office/drawing/2014/main" id="{0D2428F6-28C6-4649-9E4F-AC876D5084D7}"/>
                  </a:ext>
                </a:extLst>
              </p:cNvPr>
              <p:cNvSpPr>
                <a:spLocks/>
              </p:cNvSpPr>
              <p:nvPr/>
            </p:nvSpPr>
            <p:spPr bwMode="auto">
              <a:xfrm>
                <a:off x="0" y="4815619"/>
                <a:ext cx="366676" cy="3084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574" tIns="50574" rIns="50574" bIns="50574" anchor="ctr"/>
              <a:lstStyle/>
              <a:p>
                <a:pPr defTabSz="606855"/>
                <a:endParaRPr lang="en-US" sz="3982">
                  <a:solidFill>
                    <a:schemeClr val="tx1">
                      <a:lumMod val="75000"/>
                      <a:lumOff val="25000"/>
                    </a:schemeClr>
                  </a:solidFill>
                  <a:effectLst>
                    <a:outerShdw blurRad="38100" dist="38100" dir="2700000" algn="tl">
                      <a:srgbClr val="000000"/>
                    </a:outerShdw>
                  </a:effectLst>
                  <a:cs typeface="+mn-ea"/>
                  <a:sym typeface="+mn-lt"/>
                </a:endParaRPr>
              </a:p>
            </p:txBody>
          </p:sp>
        </p:grpSp>
      </p:grpSp>
      <p:grpSp>
        <p:nvGrpSpPr>
          <p:cNvPr id="40" name="组合 39">
            <a:extLst>
              <a:ext uri="{FF2B5EF4-FFF2-40B4-BE49-F238E27FC236}">
                <a16:creationId xmlns:a16="http://schemas.microsoft.com/office/drawing/2014/main" id="{DB7999C2-0E46-4858-94F4-2F375B8A74DB}"/>
              </a:ext>
            </a:extLst>
          </p:cNvPr>
          <p:cNvGrpSpPr/>
          <p:nvPr/>
        </p:nvGrpSpPr>
        <p:grpSpPr>
          <a:xfrm>
            <a:off x="185623" y="114300"/>
            <a:ext cx="4375486" cy="521652"/>
            <a:chOff x="185623" y="114300"/>
            <a:chExt cx="4375486" cy="521652"/>
          </a:xfrm>
        </p:grpSpPr>
        <p:grpSp>
          <p:nvGrpSpPr>
            <p:cNvPr id="41" name="组合 40">
              <a:extLst>
                <a:ext uri="{FF2B5EF4-FFF2-40B4-BE49-F238E27FC236}">
                  <a16:creationId xmlns:a16="http://schemas.microsoft.com/office/drawing/2014/main" id="{A996D81F-62D0-43FB-98DA-3E79DF8D063E}"/>
                </a:ext>
              </a:extLst>
            </p:cNvPr>
            <p:cNvGrpSpPr/>
            <p:nvPr/>
          </p:nvGrpSpPr>
          <p:grpSpPr>
            <a:xfrm>
              <a:off x="185623" y="114300"/>
              <a:ext cx="419100" cy="399856"/>
              <a:chOff x="185623" y="114300"/>
              <a:chExt cx="419100" cy="399856"/>
            </a:xfrm>
          </p:grpSpPr>
          <p:sp>
            <p:nvSpPr>
              <p:cNvPr id="45" name="等腰三角形 44">
                <a:extLst>
                  <a:ext uri="{FF2B5EF4-FFF2-40B4-BE49-F238E27FC236}">
                    <a16:creationId xmlns:a16="http://schemas.microsoft.com/office/drawing/2014/main" id="{1A392091-C9DA-43A8-AFF6-E5A50C871FCC}"/>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6" name="图片 45">
                <a:extLst>
                  <a:ext uri="{FF2B5EF4-FFF2-40B4-BE49-F238E27FC236}">
                    <a16:creationId xmlns:a16="http://schemas.microsoft.com/office/drawing/2014/main" id="{392F306A-D154-401D-BA70-5FEB01E560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42" name="组合 41">
              <a:extLst>
                <a:ext uri="{FF2B5EF4-FFF2-40B4-BE49-F238E27FC236}">
                  <a16:creationId xmlns:a16="http://schemas.microsoft.com/office/drawing/2014/main" id="{DD4B4B11-4A67-445A-93BA-A0271CC7975F}"/>
                </a:ext>
              </a:extLst>
            </p:cNvPr>
            <p:cNvGrpSpPr/>
            <p:nvPr/>
          </p:nvGrpSpPr>
          <p:grpSpPr>
            <a:xfrm>
              <a:off x="694658" y="114300"/>
              <a:ext cx="3866451" cy="521652"/>
              <a:chOff x="3249955" y="260366"/>
              <a:chExt cx="3866451" cy="521652"/>
            </a:xfrm>
          </p:grpSpPr>
          <p:sp>
            <p:nvSpPr>
              <p:cNvPr id="43" name="文本框 42">
                <a:extLst>
                  <a:ext uri="{FF2B5EF4-FFF2-40B4-BE49-F238E27FC236}">
                    <a16:creationId xmlns:a16="http://schemas.microsoft.com/office/drawing/2014/main" id="{E0500991-0434-4230-93B3-55994BB0BDF3}"/>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44" name="文本框 43">
                <a:extLst>
                  <a:ext uri="{FF2B5EF4-FFF2-40B4-BE49-F238E27FC236}">
                    <a16:creationId xmlns:a16="http://schemas.microsoft.com/office/drawing/2014/main" id="{B9C7854D-C930-45D5-996C-DC5BADF80949}"/>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spTree>
    <p:extLst>
      <p:ext uri="{BB962C8B-B14F-4D97-AF65-F5344CB8AC3E}">
        <p14:creationId xmlns:p14="http://schemas.microsoft.com/office/powerpoint/2010/main" val="128127150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slide(fromRight)">
                                      <p:cBhvr>
                                        <p:cTn id="11" dur="500"/>
                                        <p:tgtEl>
                                          <p:spTgt spid="32"/>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slide(fromRight)">
                                      <p:cBhvr>
                                        <p:cTn id="15" dur="500"/>
                                        <p:tgtEl>
                                          <p:spTgt spid="24"/>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Right)">
                                      <p:cBhvr>
                                        <p:cTn id="19" dur="500"/>
                                        <p:tgtEl>
                                          <p:spTgt spid="5"/>
                                        </p:tgtEl>
                                      </p:cBhvr>
                                    </p:animEffect>
                                  </p:childTnLst>
                                </p:cTn>
                              </p:par>
                            </p:childTnLst>
                          </p:cTn>
                        </p:par>
                        <p:par>
                          <p:cTn id="20" fill="hold">
                            <p:stCondLst>
                              <p:cond delay="2000"/>
                            </p:stCondLst>
                            <p:childTnLst>
                              <p:par>
                                <p:cTn id="21" presetID="12" presetClass="entr" presetSubtype="2"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slide(fromRigh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2B3D51D-623E-4F94-8F74-2EE3884BF9F3}"/>
              </a:ext>
            </a:extLst>
          </p:cNvPr>
          <p:cNvGrpSpPr/>
          <p:nvPr/>
        </p:nvGrpSpPr>
        <p:grpSpPr>
          <a:xfrm>
            <a:off x="185623" y="114300"/>
            <a:ext cx="4375486" cy="521652"/>
            <a:chOff x="185623" y="114300"/>
            <a:chExt cx="4375486" cy="521652"/>
          </a:xfrm>
        </p:grpSpPr>
        <p:grpSp>
          <p:nvGrpSpPr>
            <p:cNvPr id="4" name="组合 3">
              <a:extLst>
                <a:ext uri="{FF2B5EF4-FFF2-40B4-BE49-F238E27FC236}">
                  <a16:creationId xmlns:a16="http://schemas.microsoft.com/office/drawing/2014/main" id="{6ADAE44B-6191-4025-9A49-A0A97C145003}"/>
                </a:ext>
              </a:extLst>
            </p:cNvPr>
            <p:cNvGrpSpPr/>
            <p:nvPr/>
          </p:nvGrpSpPr>
          <p:grpSpPr>
            <a:xfrm>
              <a:off x="185623" y="114300"/>
              <a:ext cx="419100" cy="399856"/>
              <a:chOff x="185623" y="114300"/>
              <a:chExt cx="419100" cy="399856"/>
            </a:xfrm>
          </p:grpSpPr>
          <p:sp>
            <p:nvSpPr>
              <p:cNvPr id="3" name="等腰三角形 2">
                <a:extLst>
                  <a:ext uri="{FF2B5EF4-FFF2-40B4-BE49-F238E27FC236}">
                    <a16:creationId xmlns:a16="http://schemas.microsoft.com/office/drawing/2014/main" id="{61E32662-C896-43F6-B5A3-5391C479E883}"/>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a:extLst>
                  <a:ext uri="{FF2B5EF4-FFF2-40B4-BE49-F238E27FC236}">
                    <a16:creationId xmlns:a16="http://schemas.microsoft.com/office/drawing/2014/main" id="{C651C181-A38B-47C0-9446-6E4F9FCADC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8" name="组合 7">
              <a:extLst>
                <a:ext uri="{FF2B5EF4-FFF2-40B4-BE49-F238E27FC236}">
                  <a16:creationId xmlns:a16="http://schemas.microsoft.com/office/drawing/2014/main" id="{CA596A04-408F-42B2-8B14-FAF3B39C1A31}"/>
                </a:ext>
              </a:extLst>
            </p:cNvPr>
            <p:cNvGrpSpPr/>
            <p:nvPr/>
          </p:nvGrpSpPr>
          <p:grpSpPr>
            <a:xfrm>
              <a:off x="694658" y="114300"/>
              <a:ext cx="3866451" cy="521652"/>
              <a:chOff x="3249955" y="260366"/>
              <a:chExt cx="3866451" cy="521652"/>
            </a:xfrm>
          </p:grpSpPr>
          <p:sp>
            <p:nvSpPr>
              <p:cNvPr id="9" name="文本框 8">
                <a:extLst>
                  <a:ext uri="{FF2B5EF4-FFF2-40B4-BE49-F238E27FC236}">
                    <a16:creationId xmlns:a16="http://schemas.microsoft.com/office/drawing/2014/main" id="{BD74F7C2-BDD5-48F1-B434-33E0B5100AE0}"/>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10" name="文本框 9">
                <a:extLst>
                  <a:ext uri="{FF2B5EF4-FFF2-40B4-BE49-F238E27FC236}">
                    <a16:creationId xmlns:a16="http://schemas.microsoft.com/office/drawing/2014/main" id="{20B92B54-C00A-4992-A24C-64A5DFC2D7BD}"/>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11" name="图片占位符 4">
            <a:extLst>
              <a:ext uri="{FF2B5EF4-FFF2-40B4-BE49-F238E27FC236}">
                <a16:creationId xmlns:a16="http://schemas.microsoft.com/office/drawing/2014/main" id="{FFCBF24C-EC92-48D5-9A27-0A373BD1687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861315" y="1169816"/>
            <a:ext cx="3493562" cy="5233800"/>
          </a:xfrm>
          <a:prstGeom prst="rect">
            <a:avLst/>
          </a:prstGeom>
        </p:spPr>
      </p:pic>
      <p:sp>
        <p:nvSpPr>
          <p:cNvPr id="12" name="Rectangle 5">
            <a:extLst>
              <a:ext uri="{FF2B5EF4-FFF2-40B4-BE49-F238E27FC236}">
                <a16:creationId xmlns:a16="http://schemas.microsoft.com/office/drawing/2014/main" id="{9F92E684-75D2-4F2E-9C6F-237AC20BBF8A}"/>
              </a:ext>
            </a:extLst>
          </p:cNvPr>
          <p:cNvSpPr/>
          <p:nvPr/>
        </p:nvSpPr>
        <p:spPr>
          <a:xfrm>
            <a:off x="1698302" y="1449771"/>
            <a:ext cx="3542838" cy="4493829"/>
          </a:xfrm>
          <a:prstGeom prst="rect">
            <a:avLst/>
          </a:prstGeom>
          <a:gradFill flip="none" rotWithShape="1">
            <a:gsLst>
              <a:gs pos="1000">
                <a:schemeClr val="accent2"/>
              </a:gs>
              <a:gs pos="100000">
                <a:schemeClr val="accent1"/>
              </a:gs>
            </a:gsLst>
            <a:lin ang="13500000" scaled="1"/>
            <a:tileRect/>
          </a:gradFill>
          <a:ln>
            <a:noFill/>
          </a:ln>
          <a:effectLst>
            <a:outerShdw blurRad="1270000" dist="635000" dir="8100000" sx="90000" sy="9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3" name="TextBox 6">
            <a:extLst>
              <a:ext uri="{FF2B5EF4-FFF2-40B4-BE49-F238E27FC236}">
                <a16:creationId xmlns:a16="http://schemas.microsoft.com/office/drawing/2014/main" id="{99E9403F-4228-42CD-B204-6BE50D1434DA}"/>
              </a:ext>
            </a:extLst>
          </p:cNvPr>
          <p:cNvSpPr txBox="1"/>
          <p:nvPr/>
        </p:nvSpPr>
        <p:spPr>
          <a:xfrm>
            <a:off x="1930501" y="2177824"/>
            <a:ext cx="2986480" cy="661720"/>
          </a:xfrm>
          <a:prstGeom prst="rect">
            <a:avLst/>
          </a:prstGeom>
          <a:noFill/>
        </p:spPr>
        <p:txBody>
          <a:bodyPr wrap="square" rtlCol="0">
            <a:spAutoFit/>
          </a:bodyPr>
          <a:lstStyle/>
          <a:p>
            <a:pPr>
              <a:lnSpc>
                <a:spcPct val="90000"/>
              </a:lnSpc>
            </a:pPr>
            <a:r>
              <a:rPr lang="zh-CN" altLang="en-US" sz="4000" b="1" dirty="0">
                <a:solidFill>
                  <a:schemeClr val="tx1">
                    <a:lumMod val="75000"/>
                    <a:lumOff val="25000"/>
                  </a:schemeClr>
                </a:solidFill>
                <a:cs typeface="+mn-ea"/>
                <a:sym typeface="+mn-lt"/>
              </a:rPr>
              <a:t>市场分析</a:t>
            </a:r>
          </a:p>
        </p:txBody>
      </p:sp>
      <p:sp>
        <p:nvSpPr>
          <p:cNvPr id="14" name="TextBox 7">
            <a:extLst>
              <a:ext uri="{FF2B5EF4-FFF2-40B4-BE49-F238E27FC236}">
                <a16:creationId xmlns:a16="http://schemas.microsoft.com/office/drawing/2014/main" id="{70D0F1D0-A14B-437E-BE4C-7855FDB3C1A5}"/>
              </a:ext>
            </a:extLst>
          </p:cNvPr>
          <p:cNvSpPr txBox="1"/>
          <p:nvPr/>
        </p:nvSpPr>
        <p:spPr>
          <a:xfrm>
            <a:off x="1930501" y="3016737"/>
            <a:ext cx="2621857" cy="276963"/>
          </a:xfrm>
          <a:prstGeom prst="rect">
            <a:avLst/>
          </a:prstGeom>
          <a:noFill/>
        </p:spPr>
        <p:txBody>
          <a:bodyPr wrap="square" rtlCol="0">
            <a:spAutoFit/>
          </a:bodyPr>
          <a:lstStyle/>
          <a:p>
            <a:r>
              <a:rPr lang="id-ID" sz="1200" dirty="0">
                <a:solidFill>
                  <a:schemeClr val="tx1">
                    <a:lumMod val="75000"/>
                    <a:lumOff val="25000"/>
                  </a:schemeClr>
                </a:solidFill>
                <a:cs typeface="+mn-ea"/>
                <a:sym typeface="+mn-lt"/>
              </a:rPr>
              <a:t>Subtitle Text Goes Here</a:t>
            </a:r>
          </a:p>
        </p:txBody>
      </p:sp>
      <p:sp>
        <p:nvSpPr>
          <p:cNvPr id="16" name="Rectangle 11">
            <a:extLst>
              <a:ext uri="{FF2B5EF4-FFF2-40B4-BE49-F238E27FC236}">
                <a16:creationId xmlns:a16="http://schemas.microsoft.com/office/drawing/2014/main" id="{8103A430-F8C9-47EA-B87B-60E67F10795E}"/>
              </a:ext>
            </a:extLst>
          </p:cNvPr>
          <p:cNvSpPr/>
          <p:nvPr/>
        </p:nvSpPr>
        <p:spPr>
          <a:xfrm>
            <a:off x="1930501" y="4185804"/>
            <a:ext cx="2854057" cy="1406667"/>
          </a:xfrm>
          <a:prstGeom prst="rect">
            <a:avLst/>
          </a:prstGeom>
        </p:spPr>
        <p:txBody>
          <a:bodyPr wrap="square">
            <a:spAutoFit/>
          </a:bodyPr>
          <a:lstStyle/>
          <a:p>
            <a:pPr>
              <a:lnSpc>
                <a:spcPct val="120000"/>
              </a:lnSpc>
            </a:pPr>
            <a:r>
              <a:rPr lang="zh-CN" altLang="en-US" sz="1200" dirty="0">
                <a:solidFill>
                  <a:schemeClr val="tx1">
                    <a:lumMod val="75000"/>
                    <a:lumOff val="25000"/>
                  </a:schemeClr>
                </a:solidFill>
                <a:cs typeface="+mn-ea"/>
                <a:sym typeface="+mn-lt"/>
              </a:rPr>
              <a:t>标题数字等都可以通过点击和重新输入进行更改，顶部“开始”面板中可以对字体、字号、颜色、行距等进行修改。</a:t>
            </a:r>
            <a:r>
              <a:rPr lang="id-ID" sz="1200" dirty="0">
                <a:solidFill>
                  <a:schemeClr val="tx1">
                    <a:lumMod val="75000"/>
                    <a:lumOff val="25000"/>
                  </a:schemeClr>
                </a:solidFill>
                <a:cs typeface="+mn-ea"/>
                <a:sym typeface="+mn-lt"/>
              </a:rPr>
              <a:t> </a:t>
            </a:r>
            <a:r>
              <a:rPr lang="zh-CN" altLang="en-US" sz="12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sz="1200" dirty="0">
              <a:solidFill>
                <a:schemeClr val="tx1">
                  <a:lumMod val="75000"/>
                  <a:lumOff val="25000"/>
                </a:schemeClr>
              </a:solidFill>
              <a:cs typeface="+mn-ea"/>
              <a:sym typeface="+mn-lt"/>
            </a:endParaRPr>
          </a:p>
        </p:txBody>
      </p:sp>
      <p:grpSp>
        <p:nvGrpSpPr>
          <p:cNvPr id="19" name="Gruppieren 1128">
            <a:extLst>
              <a:ext uri="{FF2B5EF4-FFF2-40B4-BE49-F238E27FC236}">
                <a16:creationId xmlns:a16="http://schemas.microsoft.com/office/drawing/2014/main" id="{507D4620-5C55-4795-8DDF-EE6CE3BF4F8D}"/>
              </a:ext>
            </a:extLst>
          </p:cNvPr>
          <p:cNvGrpSpPr/>
          <p:nvPr/>
        </p:nvGrpSpPr>
        <p:grpSpPr>
          <a:xfrm>
            <a:off x="2035656" y="3648086"/>
            <a:ext cx="419027" cy="419027"/>
            <a:chOff x="5474494" y="1684338"/>
            <a:chExt cx="496888" cy="496888"/>
          </a:xfrm>
          <a:solidFill>
            <a:schemeClr val="tx1"/>
          </a:solidFill>
        </p:grpSpPr>
        <p:sp>
          <p:nvSpPr>
            <p:cNvPr id="20" name="Freeform 260">
              <a:extLst>
                <a:ext uri="{FF2B5EF4-FFF2-40B4-BE49-F238E27FC236}">
                  <a16:creationId xmlns:a16="http://schemas.microsoft.com/office/drawing/2014/main" id="{880BE65C-7299-42C1-8B87-49C14CD8910E}"/>
                </a:ext>
              </a:extLst>
            </p:cNvPr>
            <p:cNvSpPr>
              <a:spLocks noEditPoints="1"/>
            </p:cNvSpPr>
            <p:nvPr/>
          </p:nvSpPr>
          <p:spPr bwMode="auto">
            <a:xfrm>
              <a:off x="5831681" y="1882775"/>
              <a:ext cx="123825" cy="298450"/>
            </a:xfrm>
            <a:custGeom>
              <a:avLst/>
              <a:gdLst>
                <a:gd name="T0" fmla="*/ 78 w 78"/>
                <a:gd name="T1" fmla="*/ 188 h 188"/>
                <a:gd name="T2" fmla="*/ 0 w 78"/>
                <a:gd name="T3" fmla="*/ 188 h 188"/>
                <a:gd name="T4" fmla="*/ 0 w 78"/>
                <a:gd name="T5" fmla="*/ 0 h 188"/>
                <a:gd name="T6" fmla="*/ 78 w 78"/>
                <a:gd name="T7" fmla="*/ 0 h 188"/>
                <a:gd name="T8" fmla="*/ 78 w 78"/>
                <a:gd name="T9" fmla="*/ 188 h 188"/>
                <a:gd name="T10" fmla="*/ 10 w 78"/>
                <a:gd name="T11" fmla="*/ 178 h 188"/>
                <a:gd name="T12" fmla="*/ 67 w 78"/>
                <a:gd name="T13" fmla="*/ 178 h 188"/>
                <a:gd name="T14" fmla="*/ 67 w 78"/>
                <a:gd name="T15" fmla="*/ 11 h 188"/>
                <a:gd name="T16" fmla="*/ 10 w 78"/>
                <a:gd name="T17" fmla="*/ 11 h 188"/>
                <a:gd name="T18" fmla="*/ 10 w 78"/>
                <a:gd name="T19"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88">
                  <a:moveTo>
                    <a:pt x="78" y="188"/>
                  </a:moveTo>
                  <a:lnTo>
                    <a:pt x="0" y="188"/>
                  </a:lnTo>
                  <a:lnTo>
                    <a:pt x="0" y="0"/>
                  </a:lnTo>
                  <a:lnTo>
                    <a:pt x="78" y="0"/>
                  </a:lnTo>
                  <a:lnTo>
                    <a:pt x="78" y="188"/>
                  </a:lnTo>
                  <a:close/>
                  <a:moveTo>
                    <a:pt x="10" y="178"/>
                  </a:moveTo>
                  <a:lnTo>
                    <a:pt x="67" y="178"/>
                  </a:lnTo>
                  <a:lnTo>
                    <a:pt x="67" y="11"/>
                  </a:lnTo>
                  <a:lnTo>
                    <a:pt x="10" y="11"/>
                  </a:lnTo>
                  <a:lnTo>
                    <a:pt x="1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21" name="Freeform 261">
              <a:extLst>
                <a:ext uri="{FF2B5EF4-FFF2-40B4-BE49-F238E27FC236}">
                  <a16:creationId xmlns:a16="http://schemas.microsoft.com/office/drawing/2014/main" id="{FC667740-E5D6-4CBB-8169-4D8EAC5BD06D}"/>
                </a:ext>
              </a:extLst>
            </p:cNvPr>
            <p:cNvSpPr>
              <a:spLocks noEditPoints="1"/>
            </p:cNvSpPr>
            <p:nvPr/>
          </p:nvSpPr>
          <p:spPr bwMode="auto">
            <a:xfrm>
              <a:off x="5490369" y="1882775"/>
              <a:ext cx="125413" cy="298450"/>
            </a:xfrm>
            <a:custGeom>
              <a:avLst/>
              <a:gdLst>
                <a:gd name="T0" fmla="*/ 79 w 79"/>
                <a:gd name="T1" fmla="*/ 188 h 188"/>
                <a:gd name="T2" fmla="*/ 0 w 79"/>
                <a:gd name="T3" fmla="*/ 188 h 188"/>
                <a:gd name="T4" fmla="*/ 0 w 79"/>
                <a:gd name="T5" fmla="*/ 0 h 188"/>
                <a:gd name="T6" fmla="*/ 79 w 79"/>
                <a:gd name="T7" fmla="*/ 0 h 188"/>
                <a:gd name="T8" fmla="*/ 79 w 79"/>
                <a:gd name="T9" fmla="*/ 188 h 188"/>
                <a:gd name="T10" fmla="*/ 11 w 79"/>
                <a:gd name="T11" fmla="*/ 178 h 188"/>
                <a:gd name="T12" fmla="*/ 68 w 79"/>
                <a:gd name="T13" fmla="*/ 178 h 188"/>
                <a:gd name="T14" fmla="*/ 68 w 79"/>
                <a:gd name="T15" fmla="*/ 11 h 188"/>
                <a:gd name="T16" fmla="*/ 11 w 79"/>
                <a:gd name="T17" fmla="*/ 11 h 188"/>
                <a:gd name="T18" fmla="*/ 11 w 79"/>
                <a:gd name="T19"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88">
                  <a:moveTo>
                    <a:pt x="79" y="188"/>
                  </a:moveTo>
                  <a:lnTo>
                    <a:pt x="0" y="188"/>
                  </a:lnTo>
                  <a:lnTo>
                    <a:pt x="0" y="0"/>
                  </a:lnTo>
                  <a:lnTo>
                    <a:pt x="79" y="0"/>
                  </a:lnTo>
                  <a:lnTo>
                    <a:pt x="79" y="188"/>
                  </a:lnTo>
                  <a:close/>
                  <a:moveTo>
                    <a:pt x="11" y="178"/>
                  </a:moveTo>
                  <a:lnTo>
                    <a:pt x="68" y="178"/>
                  </a:lnTo>
                  <a:lnTo>
                    <a:pt x="68" y="11"/>
                  </a:lnTo>
                  <a:lnTo>
                    <a:pt x="11" y="11"/>
                  </a:lnTo>
                  <a:lnTo>
                    <a:pt x="11"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22" name="Freeform 262">
              <a:extLst>
                <a:ext uri="{FF2B5EF4-FFF2-40B4-BE49-F238E27FC236}">
                  <a16:creationId xmlns:a16="http://schemas.microsoft.com/office/drawing/2014/main" id="{87FFC297-4213-47ED-9521-F9068E2455B4}"/>
                </a:ext>
              </a:extLst>
            </p:cNvPr>
            <p:cNvSpPr>
              <a:spLocks noEditPoints="1"/>
            </p:cNvSpPr>
            <p:nvPr/>
          </p:nvSpPr>
          <p:spPr bwMode="auto">
            <a:xfrm>
              <a:off x="5598319" y="1766888"/>
              <a:ext cx="249238" cy="414338"/>
            </a:xfrm>
            <a:custGeom>
              <a:avLst/>
              <a:gdLst>
                <a:gd name="T0" fmla="*/ 157 w 157"/>
                <a:gd name="T1" fmla="*/ 261 h 261"/>
                <a:gd name="T2" fmla="*/ 0 w 157"/>
                <a:gd name="T3" fmla="*/ 261 h 261"/>
                <a:gd name="T4" fmla="*/ 0 w 157"/>
                <a:gd name="T5" fmla="*/ 0 h 261"/>
                <a:gd name="T6" fmla="*/ 157 w 157"/>
                <a:gd name="T7" fmla="*/ 0 h 261"/>
                <a:gd name="T8" fmla="*/ 157 w 157"/>
                <a:gd name="T9" fmla="*/ 261 h 261"/>
                <a:gd name="T10" fmla="*/ 11 w 157"/>
                <a:gd name="T11" fmla="*/ 251 h 261"/>
                <a:gd name="T12" fmla="*/ 147 w 157"/>
                <a:gd name="T13" fmla="*/ 251 h 261"/>
                <a:gd name="T14" fmla="*/ 147 w 157"/>
                <a:gd name="T15" fmla="*/ 10 h 261"/>
                <a:gd name="T16" fmla="*/ 11 w 157"/>
                <a:gd name="T17" fmla="*/ 10 h 261"/>
                <a:gd name="T18" fmla="*/ 11 w 157"/>
                <a:gd name="T19" fmla="*/ 2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261">
                  <a:moveTo>
                    <a:pt x="157" y="261"/>
                  </a:moveTo>
                  <a:lnTo>
                    <a:pt x="0" y="261"/>
                  </a:lnTo>
                  <a:lnTo>
                    <a:pt x="0" y="0"/>
                  </a:lnTo>
                  <a:lnTo>
                    <a:pt x="157" y="0"/>
                  </a:lnTo>
                  <a:lnTo>
                    <a:pt x="157" y="261"/>
                  </a:lnTo>
                  <a:close/>
                  <a:moveTo>
                    <a:pt x="11" y="251"/>
                  </a:moveTo>
                  <a:lnTo>
                    <a:pt x="147" y="251"/>
                  </a:lnTo>
                  <a:lnTo>
                    <a:pt x="147" y="10"/>
                  </a:lnTo>
                  <a:lnTo>
                    <a:pt x="11" y="10"/>
                  </a:lnTo>
                  <a:lnTo>
                    <a:pt x="11"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23" name="Freeform 263">
              <a:extLst>
                <a:ext uri="{FF2B5EF4-FFF2-40B4-BE49-F238E27FC236}">
                  <a16:creationId xmlns:a16="http://schemas.microsoft.com/office/drawing/2014/main" id="{650E86DC-EF61-4C6D-9844-905A7690BE0F}"/>
                </a:ext>
              </a:extLst>
            </p:cNvPr>
            <p:cNvSpPr>
              <a:spLocks/>
            </p:cNvSpPr>
            <p:nvPr/>
          </p:nvSpPr>
          <p:spPr bwMode="auto">
            <a:xfrm>
              <a:off x="5474494" y="2165350"/>
              <a:ext cx="496888" cy="15875"/>
            </a:xfrm>
            <a:custGeom>
              <a:avLst/>
              <a:gdLst>
                <a:gd name="T0" fmla="*/ 236 w 240"/>
                <a:gd name="T1" fmla="*/ 8 h 8"/>
                <a:gd name="T2" fmla="*/ 4 w 240"/>
                <a:gd name="T3" fmla="*/ 8 h 8"/>
                <a:gd name="T4" fmla="*/ 0 w 240"/>
                <a:gd name="T5" fmla="*/ 4 h 8"/>
                <a:gd name="T6" fmla="*/ 4 w 240"/>
                <a:gd name="T7" fmla="*/ 0 h 8"/>
                <a:gd name="T8" fmla="*/ 236 w 240"/>
                <a:gd name="T9" fmla="*/ 0 h 8"/>
                <a:gd name="T10" fmla="*/ 240 w 240"/>
                <a:gd name="T11" fmla="*/ 4 h 8"/>
                <a:gd name="T12" fmla="*/ 236 w 2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0" h="8">
                  <a:moveTo>
                    <a:pt x="236" y="8"/>
                  </a:moveTo>
                  <a:cubicBezTo>
                    <a:pt x="4" y="8"/>
                    <a:pt x="4" y="8"/>
                    <a:pt x="4" y="8"/>
                  </a:cubicBezTo>
                  <a:cubicBezTo>
                    <a:pt x="2" y="8"/>
                    <a:pt x="0" y="6"/>
                    <a:pt x="0" y="4"/>
                  </a:cubicBezTo>
                  <a:cubicBezTo>
                    <a:pt x="0" y="2"/>
                    <a:pt x="2" y="0"/>
                    <a:pt x="4" y="0"/>
                  </a:cubicBezTo>
                  <a:cubicBezTo>
                    <a:pt x="236" y="0"/>
                    <a:pt x="236" y="0"/>
                    <a:pt x="236" y="0"/>
                  </a:cubicBezTo>
                  <a:cubicBezTo>
                    <a:pt x="238" y="0"/>
                    <a:pt x="240" y="2"/>
                    <a:pt x="240" y="4"/>
                  </a:cubicBezTo>
                  <a:cubicBezTo>
                    <a:pt x="240" y="6"/>
                    <a:pt x="238" y="8"/>
                    <a:pt x="23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24" name="Freeform 264">
              <a:extLst>
                <a:ext uri="{FF2B5EF4-FFF2-40B4-BE49-F238E27FC236}">
                  <a16:creationId xmlns:a16="http://schemas.microsoft.com/office/drawing/2014/main" id="{91576835-E85D-4044-83D8-BAE5EC5B8D60}"/>
                </a:ext>
              </a:extLst>
            </p:cNvPr>
            <p:cNvSpPr>
              <a:spLocks noEditPoints="1"/>
            </p:cNvSpPr>
            <p:nvPr/>
          </p:nvSpPr>
          <p:spPr bwMode="auto">
            <a:xfrm>
              <a:off x="5649119" y="1725613"/>
              <a:ext cx="149225" cy="57150"/>
            </a:xfrm>
            <a:custGeom>
              <a:avLst/>
              <a:gdLst>
                <a:gd name="T0" fmla="*/ 94 w 94"/>
                <a:gd name="T1" fmla="*/ 36 h 36"/>
                <a:gd name="T2" fmla="*/ 0 w 94"/>
                <a:gd name="T3" fmla="*/ 36 h 36"/>
                <a:gd name="T4" fmla="*/ 0 w 94"/>
                <a:gd name="T5" fmla="*/ 0 h 36"/>
                <a:gd name="T6" fmla="*/ 94 w 94"/>
                <a:gd name="T7" fmla="*/ 0 h 36"/>
                <a:gd name="T8" fmla="*/ 94 w 94"/>
                <a:gd name="T9" fmla="*/ 36 h 36"/>
                <a:gd name="T10" fmla="*/ 10 w 94"/>
                <a:gd name="T11" fmla="*/ 26 h 36"/>
                <a:gd name="T12" fmla="*/ 83 w 94"/>
                <a:gd name="T13" fmla="*/ 26 h 36"/>
                <a:gd name="T14" fmla="*/ 83 w 94"/>
                <a:gd name="T15" fmla="*/ 10 h 36"/>
                <a:gd name="T16" fmla="*/ 10 w 94"/>
                <a:gd name="T17" fmla="*/ 10 h 36"/>
                <a:gd name="T18" fmla="*/ 10 w 94"/>
                <a:gd name="T1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36">
                  <a:moveTo>
                    <a:pt x="94" y="36"/>
                  </a:moveTo>
                  <a:lnTo>
                    <a:pt x="0" y="36"/>
                  </a:lnTo>
                  <a:lnTo>
                    <a:pt x="0" y="0"/>
                  </a:lnTo>
                  <a:lnTo>
                    <a:pt x="94" y="0"/>
                  </a:lnTo>
                  <a:lnTo>
                    <a:pt x="94" y="36"/>
                  </a:lnTo>
                  <a:close/>
                  <a:moveTo>
                    <a:pt x="10" y="26"/>
                  </a:moveTo>
                  <a:lnTo>
                    <a:pt x="83" y="26"/>
                  </a:lnTo>
                  <a:lnTo>
                    <a:pt x="83" y="10"/>
                  </a:lnTo>
                  <a:lnTo>
                    <a:pt x="10" y="10"/>
                  </a:lnTo>
                  <a:lnTo>
                    <a:pt x="1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25" name="Freeform 265">
              <a:extLst>
                <a:ext uri="{FF2B5EF4-FFF2-40B4-BE49-F238E27FC236}">
                  <a16:creationId xmlns:a16="http://schemas.microsoft.com/office/drawing/2014/main" id="{C0682FB5-E80A-421E-B9D2-CEF5E57B7042}"/>
                </a:ext>
              </a:extLst>
            </p:cNvPr>
            <p:cNvSpPr>
              <a:spLocks/>
            </p:cNvSpPr>
            <p:nvPr/>
          </p:nvSpPr>
          <p:spPr bwMode="auto">
            <a:xfrm>
              <a:off x="5714206" y="1684338"/>
              <a:ext cx="17463" cy="57150"/>
            </a:xfrm>
            <a:custGeom>
              <a:avLst/>
              <a:gdLst>
                <a:gd name="T0" fmla="*/ 4 w 8"/>
                <a:gd name="T1" fmla="*/ 28 h 28"/>
                <a:gd name="T2" fmla="*/ 0 w 8"/>
                <a:gd name="T3" fmla="*/ 24 h 28"/>
                <a:gd name="T4" fmla="*/ 0 w 8"/>
                <a:gd name="T5" fmla="*/ 4 h 28"/>
                <a:gd name="T6" fmla="*/ 4 w 8"/>
                <a:gd name="T7" fmla="*/ 0 h 28"/>
                <a:gd name="T8" fmla="*/ 8 w 8"/>
                <a:gd name="T9" fmla="*/ 4 h 28"/>
                <a:gd name="T10" fmla="*/ 8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2" y="28"/>
                    <a:pt x="0" y="26"/>
                    <a:pt x="0" y="24"/>
                  </a:cubicBezTo>
                  <a:cubicBezTo>
                    <a:pt x="0" y="4"/>
                    <a:pt x="0" y="4"/>
                    <a:pt x="0" y="4"/>
                  </a:cubicBezTo>
                  <a:cubicBezTo>
                    <a:pt x="0" y="2"/>
                    <a:pt x="2" y="0"/>
                    <a:pt x="4" y="0"/>
                  </a:cubicBezTo>
                  <a:cubicBezTo>
                    <a:pt x="6" y="0"/>
                    <a:pt x="8" y="2"/>
                    <a:pt x="8" y="4"/>
                  </a:cubicBezTo>
                  <a:cubicBezTo>
                    <a:pt x="8" y="24"/>
                    <a:pt x="8" y="24"/>
                    <a:pt x="8" y="24"/>
                  </a:cubicBezTo>
                  <a:cubicBezTo>
                    <a:pt x="8" y="26"/>
                    <a:pt x="6"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26" name="Freeform 266">
              <a:extLst>
                <a:ext uri="{FF2B5EF4-FFF2-40B4-BE49-F238E27FC236}">
                  <a16:creationId xmlns:a16="http://schemas.microsoft.com/office/drawing/2014/main" id="{44D6A0EB-96D4-4BAE-A6CA-48D0565EC585}"/>
                </a:ext>
              </a:extLst>
            </p:cNvPr>
            <p:cNvSpPr>
              <a:spLocks/>
            </p:cNvSpPr>
            <p:nvPr/>
          </p:nvSpPr>
          <p:spPr bwMode="auto">
            <a:xfrm>
              <a:off x="5523706" y="1908175"/>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27" name="Freeform 267">
              <a:extLst>
                <a:ext uri="{FF2B5EF4-FFF2-40B4-BE49-F238E27FC236}">
                  <a16:creationId xmlns:a16="http://schemas.microsoft.com/office/drawing/2014/main" id="{3802ABA2-13B3-4E44-9D3E-D777C54507D7}"/>
                </a:ext>
              </a:extLst>
            </p:cNvPr>
            <p:cNvSpPr>
              <a:spLocks/>
            </p:cNvSpPr>
            <p:nvPr/>
          </p:nvSpPr>
          <p:spPr bwMode="auto">
            <a:xfrm>
              <a:off x="5523706" y="1941513"/>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28" name="Freeform 268">
              <a:extLst>
                <a:ext uri="{FF2B5EF4-FFF2-40B4-BE49-F238E27FC236}">
                  <a16:creationId xmlns:a16="http://schemas.microsoft.com/office/drawing/2014/main" id="{38FB0C43-424F-41A1-97BC-6D5B12630A6F}"/>
                </a:ext>
              </a:extLst>
            </p:cNvPr>
            <p:cNvSpPr>
              <a:spLocks/>
            </p:cNvSpPr>
            <p:nvPr/>
          </p:nvSpPr>
          <p:spPr bwMode="auto">
            <a:xfrm>
              <a:off x="5523706" y="1974850"/>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29" name="Freeform 269">
              <a:extLst>
                <a:ext uri="{FF2B5EF4-FFF2-40B4-BE49-F238E27FC236}">
                  <a16:creationId xmlns:a16="http://schemas.microsoft.com/office/drawing/2014/main" id="{71A9EC3F-D25B-47C4-B750-81DC9307BBCC}"/>
                </a:ext>
              </a:extLst>
            </p:cNvPr>
            <p:cNvSpPr>
              <a:spLocks/>
            </p:cNvSpPr>
            <p:nvPr/>
          </p:nvSpPr>
          <p:spPr bwMode="auto">
            <a:xfrm>
              <a:off x="5523706" y="2006600"/>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30" name="Freeform 270">
              <a:extLst>
                <a:ext uri="{FF2B5EF4-FFF2-40B4-BE49-F238E27FC236}">
                  <a16:creationId xmlns:a16="http://schemas.microsoft.com/office/drawing/2014/main" id="{0EFF9ECE-4075-46F6-A941-24C4D4AB675F}"/>
                </a:ext>
              </a:extLst>
            </p:cNvPr>
            <p:cNvSpPr>
              <a:spLocks/>
            </p:cNvSpPr>
            <p:nvPr/>
          </p:nvSpPr>
          <p:spPr bwMode="auto">
            <a:xfrm>
              <a:off x="5523706" y="2039938"/>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31" name="Freeform 271">
              <a:extLst>
                <a:ext uri="{FF2B5EF4-FFF2-40B4-BE49-F238E27FC236}">
                  <a16:creationId xmlns:a16="http://schemas.microsoft.com/office/drawing/2014/main" id="{79C20612-B741-4BA4-96C5-9573788D4403}"/>
                </a:ext>
              </a:extLst>
            </p:cNvPr>
            <p:cNvSpPr>
              <a:spLocks/>
            </p:cNvSpPr>
            <p:nvPr/>
          </p:nvSpPr>
          <p:spPr bwMode="auto">
            <a:xfrm>
              <a:off x="5523706" y="2073275"/>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32" name="Freeform 272">
              <a:extLst>
                <a:ext uri="{FF2B5EF4-FFF2-40B4-BE49-F238E27FC236}">
                  <a16:creationId xmlns:a16="http://schemas.microsoft.com/office/drawing/2014/main" id="{EE59092C-792F-4A6F-9A07-95422A2B592D}"/>
                </a:ext>
              </a:extLst>
            </p:cNvPr>
            <p:cNvSpPr>
              <a:spLocks/>
            </p:cNvSpPr>
            <p:nvPr/>
          </p:nvSpPr>
          <p:spPr bwMode="auto">
            <a:xfrm>
              <a:off x="5523706" y="2106613"/>
              <a:ext cx="58738" cy="1746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33" name="Freeform 273">
              <a:extLst>
                <a:ext uri="{FF2B5EF4-FFF2-40B4-BE49-F238E27FC236}">
                  <a16:creationId xmlns:a16="http://schemas.microsoft.com/office/drawing/2014/main" id="{42EB63A5-0FF5-4AF4-AEC0-676785668962}"/>
                </a:ext>
              </a:extLst>
            </p:cNvPr>
            <p:cNvSpPr>
              <a:spLocks/>
            </p:cNvSpPr>
            <p:nvPr/>
          </p:nvSpPr>
          <p:spPr bwMode="auto">
            <a:xfrm>
              <a:off x="5523706" y="2139950"/>
              <a:ext cx="58738" cy="15875"/>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34" name="Freeform 274">
              <a:extLst>
                <a:ext uri="{FF2B5EF4-FFF2-40B4-BE49-F238E27FC236}">
                  <a16:creationId xmlns:a16="http://schemas.microsoft.com/office/drawing/2014/main" id="{5F4FE8A1-3C42-4E73-BBC9-94C1FA8F4266}"/>
                </a:ext>
              </a:extLst>
            </p:cNvPr>
            <p:cNvSpPr>
              <a:spLocks/>
            </p:cNvSpPr>
            <p:nvPr/>
          </p:nvSpPr>
          <p:spPr bwMode="auto">
            <a:xfrm>
              <a:off x="5863431" y="1916113"/>
              <a:ext cx="17463" cy="231775"/>
            </a:xfrm>
            <a:custGeom>
              <a:avLst/>
              <a:gdLst>
                <a:gd name="T0" fmla="*/ 4 w 8"/>
                <a:gd name="T1" fmla="*/ 112 h 112"/>
                <a:gd name="T2" fmla="*/ 0 w 8"/>
                <a:gd name="T3" fmla="*/ 108 h 112"/>
                <a:gd name="T4" fmla="*/ 0 w 8"/>
                <a:gd name="T5" fmla="*/ 4 h 112"/>
                <a:gd name="T6" fmla="*/ 4 w 8"/>
                <a:gd name="T7" fmla="*/ 0 h 112"/>
                <a:gd name="T8" fmla="*/ 8 w 8"/>
                <a:gd name="T9" fmla="*/ 4 h 112"/>
                <a:gd name="T10" fmla="*/ 8 w 8"/>
                <a:gd name="T11" fmla="*/ 108 h 112"/>
                <a:gd name="T12" fmla="*/ 4 w 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8" h="112">
                  <a:moveTo>
                    <a:pt x="4" y="112"/>
                  </a:moveTo>
                  <a:cubicBezTo>
                    <a:pt x="2" y="112"/>
                    <a:pt x="0" y="110"/>
                    <a:pt x="0" y="108"/>
                  </a:cubicBezTo>
                  <a:cubicBezTo>
                    <a:pt x="0" y="4"/>
                    <a:pt x="0" y="4"/>
                    <a:pt x="0" y="4"/>
                  </a:cubicBezTo>
                  <a:cubicBezTo>
                    <a:pt x="0" y="2"/>
                    <a:pt x="2" y="0"/>
                    <a:pt x="4" y="0"/>
                  </a:cubicBezTo>
                  <a:cubicBezTo>
                    <a:pt x="6" y="0"/>
                    <a:pt x="8" y="2"/>
                    <a:pt x="8" y="4"/>
                  </a:cubicBezTo>
                  <a:cubicBezTo>
                    <a:pt x="8" y="108"/>
                    <a:pt x="8" y="108"/>
                    <a:pt x="8" y="108"/>
                  </a:cubicBezTo>
                  <a:cubicBezTo>
                    <a:pt x="8" y="110"/>
                    <a:pt x="6" y="112"/>
                    <a:pt x="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35" name="Freeform 275">
              <a:extLst>
                <a:ext uri="{FF2B5EF4-FFF2-40B4-BE49-F238E27FC236}">
                  <a16:creationId xmlns:a16="http://schemas.microsoft.com/office/drawing/2014/main" id="{A0B8662F-E27C-48BA-8430-89A935855F8F}"/>
                </a:ext>
              </a:extLst>
            </p:cNvPr>
            <p:cNvSpPr>
              <a:spLocks/>
            </p:cNvSpPr>
            <p:nvPr/>
          </p:nvSpPr>
          <p:spPr bwMode="auto">
            <a:xfrm>
              <a:off x="5906294" y="1916113"/>
              <a:ext cx="15875" cy="231775"/>
            </a:xfrm>
            <a:custGeom>
              <a:avLst/>
              <a:gdLst>
                <a:gd name="T0" fmla="*/ 4 w 8"/>
                <a:gd name="T1" fmla="*/ 112 h 112"/>
                <a:gd name="T2" fmla="*/ 0 w 8"/>
                <a:gd name="T3" fmla="*/ 108 h 112"/>
                <a:gd name="T4" fmla="*/ 0 w 8"/>
                <a:gd name="T5" fmla="*/ 4 h 112"/>
                <a:gd name="T6" fmla="*/ 4 w 8"/>
                <a:gd name="T7" fmla="*/ 0 h 112"/>
                <a:gd name="T8" fmla="*/ 8 w 8"/>
                <a:gd name="T9" fmla="*/ 4 h 112"/>
                <a:gd name="T10" fmla="*/ 8 w 8"/>
                <a:gd name="T11" fmla="*/ 108 h 112"/>
                <a:gd name="T12" fmla="*/ 4 w 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8" h="112">
                  <a:moveTo>
                    <a:pt x="4" y="112"/>
                  </a:moveTo>
                  <a:cubicBezTo>
                    <a:pt x="2" y="112"/>
                    <a:pt x="0" y="110"/>
                    <a:pt x="0" y="108"/>
                  </a:cubicBezTo>
                  <a:cubicBezTo>
                    <a:pt x="0" y="4"/>
                    <a:pt x="0" y="4"/>
                    <a:pt x="0" y="4"/>
                  </a:cubicBezTo>
                  <a:cubicBezTo>
                    <a:pt x="0" y="2"/>
                    <a:pt x="2" y="0"/>
                    <a:pt x="4" y="0"/>
                  </a:cubicBezTo>
                  <a:cubicBezTo>
                    <a:pt x="6" y="0"/>
                    <a:pt x="8" y="2"/>
                    <a:pt x="8" y="4"/>
                  </a:cubicBezTo>
                  <a:cubicBezTo>
                    <a:pt x="8" y="108"/>
                    <a:pt x="8" y="108"/>
                    <a:pt x="8" y="108"/>
                  </a:cubicBezTo>
                  <a:cubicBezTo>
                    <a:pt x="8" y="110"/>
                    <a:pt x="6" y="112"/>
                    <a:pt x="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36" name="Freeform 276">
              <a:extLst>
                <a:ext uri="{FF2B5EF4-FFF2-40B4-BE49-F238E27FC236}">
                  <a16:creationId xmlns:a16="http://schemas.microsoft.com/office/drawing/2014/main" id="{235CB8AD-6107-423D-81EE-56D473E7454F}"/>
                </a:ext>
              </a:extLst>
            </p:cNvPr>
            <p:cNvSpPr>
              <a:spLocks noEditPoints="1"/>
            </p:cNvSpPr>
            <p:nvPr/>
          </p:nvSpPr>
          <p:spPr bwMode="auto">
            <a:xfrm>
              <a:off x="5631656" y="180022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37" name="Freeform 277">
              <a:extLst>
                <a:ext uri="{FF2B5EF4-FFF2-40B4-BE49-F238E27FC236}">
                  <a16:creationId xmlns:a16="http://schemas.microsoft.com/office/drawing/2014/main" id="{191375E9-27B0-4FD7-810A-A88EB7A6C0D7}"/>
                </a:ext>
              </a:extLst>
            </p:cNvPr>
            <p:cNvSpPr>
              <a:spLocks noEditPoints="1"/>
            </p:cNvSpPr>
            <p:nvPr/>
          </p:nvSpPr>
          <p:spPr bwMode="auto">
            <a:xfrm>
              <a:off x="5739606" y="180022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38" name="Freeform 278">
              <a:extLst>
                <a:ext uri="{FF2B5EF4-FFF2-40B4-BE49-F238E27FC236}">
                  <a16:creationId xmlns:a16="http://schemas.microsoft.com/office/drawing/2014/main" id="{BA33A9C1-F6C3-4013-9E4F-FE7843F1D9E4}"/>
                </a:ext>
              </a:extLst>
            </p:cNvPr>
            <p:cNvSpPr>
              <a:spLocks noEditPoints="1"/>
            </p:cNvSpPr>
            <p:nvPr/>
          </p:nvSpPr>
          <p:spPr bwMode="auto">
            <a:xfrm>
              <a:off x="5631656" y="1890713"/>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39" name="Freeform 279">
              <a:extLst>
                <a:ext uri="{FF2B5EF4-FFF2-40B4-BE49-F238E27FC236}">
                  <a16:creationId xmlns:a16="http://schemas.microsoft.com/office/drawing/2014/main" id="{0CD6B565-0B75-42D1-BCB3-3EE180DFBBC2}"/>
                </a:ext>
              </a:extLst>
            </p:cNvPr>
            <p:cNvSpPr>
              <a:spLocks noEditPoints="1"/>
            </p:cNvSpPr>
            <p:nvPr/>
          </p:nvSpPr>
          <p:spPr bwMode="auto">
            <a:xfrm>
              <a:off x="5739606" y="1890713"/>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40" name="Freeform 280">
              <a:extLst>
                <a:ext uri="{FF2B5EF4-FFF2-40B4-BE49-F238E27FC236}">
                  <a16:creationId xmlns:a16="http://schemas.microsoft.com/office/drawing/2014/main" id="{7828F528-76E5-4E23-BAA6-B9FE28E33238}"/>
                </a:ext>
              </a:extLst>
            </p:cNvPr>
            <p:cNvSpPr>
              <a:spLocks noEditPoints="1"/>
            </p:cNvSpPr>
            <p:nvPr/>
          </p:nvSpPr>
          <p:spPr bwMode="auto">
            <a:xfrm>
              <a:off x="5631656" y="1982788"/>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41" name="Freeform 281">
              <a:extLst>
                <a:ext uri="{FF2B5EF4-FFF2-40B4-BE49-F238E27FC236}">
                  <a16:creationId xmlns:a16="http://schemas.microsoft.com/office/drawing/2014/main" id="{C75CBCD8-437F-473B-9DA3-235CBBD6C4A6}"/>
                </a:ext>
              </a:extLst>
            </p:cNvPr>
            <p:cNvSpPr>
              <a:spLocks noEditPoints="1"/>
            </p:cNvSpPr>
            <p:nvPr/>
          </p:nvSpPr>
          <p:spPr bwMode="auto">
            <a:xfrm>
              <a:off x="5739606" y="1982788"/>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6 h 47"/>
                <a:gd name="T12" fmla="*/ 37 w 47"/>
                <a:gd name="T13" fmla="*/ 36 h 47"/>
                <a:gd name="T14" fmla="*/ 37 w 47"/>
                <a:gd name="T15" fmla="*/ 10 h 47"/>
                <a:gd name="T16" fmla="*/ 11 w 47"/>
                <a:gd name="T17" fmla="*/ 10 h 47"/>
                <a:gd name="T18" fmla="*/ 11 w 47"/>
                <a:gd name="T1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6"/>
                  </a:moveTo>
                  <a:lnTo>
                    <a:pt x="37" y="36"/>
                  </a:lnTo>
                  <a:lnTo>
                    <a:pt x="37" y="10"/>
                  </a:lnTo>
                  <a:lnTo>
                    <a:pt x="11" y="10"/>
                  </a:lnTo>
                  <a:lnTo>
                    <a:pt x="11"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42" name="Freeform 282">
              <a:extLst>
                <a:ext uri="{FF2B5EF4-FFF2-40B4-BE49-F238E27FC236}">
                  <a16:creationId xmlns:a16="http://schemas.microsoft.com/office/drawing/2014/main" id="{E17BDD90-0992-4DBD-BC72-23720E6C9BC9}"/>
                </a:ext>
              </a:extLst>
            </p:cNvPr>
            <p:cNvSpPr>
              <a:spLocks noEditPoints="1"/>
            </p:cNvSpPr>
            <p:nvPr/>
          </p:nvSpPr>
          <p:spPr bwMode="auto">
            <a:xfrm>
              <a:off x="5631656" y="207327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sp>
          <p:nvSpPr>
            <p:cNvPr id="43" name="Freeform 283">
              <a:extLst>
                <a:ext uri="{FF2B5EF4-FFF2-40B4-BE49-F238E27FC236}">
                  <a16:creationId xmlns:a16="http://schemas.microsoft.com/office/drawing/2014/main" id="{573C1D80-8957-48E0-8BEC-B610190B0FC1}"/>
                </a:ext>
              </a:extLst>
            </p:cNvPr>
            <p:cNvSpPr>
              <a:spLocks noEditPoints="1"/>
            </p:cNvSpPr>
            <p:nvPr/>
          </p:nvSpPr>
          <p:spPr bwMode="auto">
            <a:xfrm>
              <a:off x="5739606" y="2073275"/>
              <a:ext cx="74613" cy="74613"/>
            </a:xfrm>
            <a:custGeom>
              <a:avLst/>
              <a:gdLst>
                <a:gd name="T0" fmla="*/ 47 w 47"/>
                <a:gd name="T1" fmla="*/ 47 h 47"/>
                <a:gd name="T2" fmla="*/ 0 w 47"/>
                <a:gd name="T3" fmla="*/ 47 h 47"/>
                <a:gd name="T4" fmla="*/ 0 w 47"/>
                <a:gd name="T5" fmla="*/ 0 h 47"/>
                <a:gd name="T6" fmla="*/ 47 w 47"/>
                <a:gd name="T7" fmla="*/ 0 h 47"/>
                <a:gd name="T8" fmla="*/ 47 w 47"/>
                <a:gd name="T9" fmla="*/ 47 h 47"/>
                <a:gd name="T10" fmla="*/ 11 w 47"/>
                <a:gd name="T11" fmla="*/ 37 h 47"/>
                <a:gd name="T12" fmla="*/ 37 w 47"/>
                <a:gd name="T13" fmla="*/ 37 h 47"/>
                <a:gd name="T14" fmla="*/ 37 w 47"/>
                <a:gd name="T15" fmla="*/ 11 h 47"/>
                <a:gd name="T16" fmla="*/ 11 w 47"/>
                <a:gd name="T17" fmla="*/ 11 h 47"/>
                <a:gd name="T18" fmla="*/ 11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47"/>
                  </a:moveTo>
                  <a:lnTo>
                    <a:pt x="0" y="47"/>
                  </a:lnTo>
                  <a:lnTo>
                    <a:pt x="0" y="0"/>
                  </a:lnTo>
                  <a:lnTo>
                    <a:pt x="47" y="0"/>
                  </a:lnTo>
                  <a:lnTo>
                    <a:pt x="47" y="47"/>
                  </a:lnTo>
                  <a:close/>
                  <a:moveTo>
                    <a:pt x="11" y="37"/>
                  </a:moveTo>
                  <a:lnTo>
                    <a:pt x="37" y="37"/>
                  </a:lnTo>
                  <a:lnTo>
                    <a:pt x="37" y="11"/>
                  </a:lnTo>
                  <a:lnTo>
                    <a:pt x="11" y="11"/>
                  </a:lnTo>
                  <a:lnTo>
                    <a:pt x="1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chemeClr val="tx1">
                    <a:lumMod val="75000"/>
                    <a:lumOff val="25000"/>
                  </a:schemeClr>
                </a:solidFill>
                <a:cs typeface="+mn-ea"/>
                <a:sym typeface="+mn-lt"/>
              </a:endParaRPr>
            </a:p>
          </p:txBody>
        </p:sp>
      </p:grpSp>
      <p:pic>
        <p:nvPicPr>
          <p:cNvPr id="44" name="图片占位符 41">
            <a:extLst>
              <a:ext uri="{FF2B5EF4-FFF2-40B4-BE49-F238E27FC236}">
                <a16:creationId xmlns:a16="http://schemas.microsoft.com/office/drawing/2014/main" id="{B7645AF8-4805-4D4E-BB66-54095CE81FA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696835" y="1169816"/>
            <a:ext cx="3493562" cy="5233800"/>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4052169462"/>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ppt_x"/>
                                          </p:val>
                                        </p:tav>
                                        <p:tav tm="100000">
                                          <p:val>
                                            <p:strVal val="#ppt_x"/>
                                          </p:val>
                                        </p:tav>
                                      </p:tavLst>
                                    </p:anim>
                                    <p:anim calcmode="lin" valueType="num">
                                      <p:cBhvr additive="base">
                                        <p:cTn id="16" dur="75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750" fill="hold"/>
                                        <p:tgtEl>
                                          <p:spTgt spid="16"/>
                                        </p:tgtEl>
                                        <p:attrNameLst>
                                          <p:attrName>ppt_x</p:attrName>
                                        </p:attrNameLst>
                                      </p:cBhvr>
                                      <p:tavLst>
                                        <p:tav tm="0">
                                          <p:val>
                                            <p:strVal val="#ppt_x"/>
                                          </p:val>
                                        </p:tav>
                                        <p:tav tm="100000">
                                          <p:val>
                                            <p:strVal val="#ppt_x"/>
                                          </p:val>
                                        </p:tav>
                                      </p:tavLst>
                                    </p:anim>
                                    <p:anim calcmode="lin" valueType="num">
                                      <p:cBhvr additive="base">
                                        <p:cTn id="20" dur="75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ppt_x"/>
                                          </p:val>
                                        </p:tav>
                                        <p:tav tm="100000">
                                          <p:val>
                                            <p:strVal val="#ppt_x"/>
                                          </p:val>
                                        </p:tav>
                                      </p:tavLst>
                                    </p:anim>
                                    <p:anim calcmode="lin" valueType="num">
                                      <p:cBhvr additive="base">
                                        <p:cTn id="24"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a:extLst>
              <a:ext uri="{FF2B5EF4-FFF2-40B4-BE49-F238E27FC236}">
                <a16:creationId xmlns:a16="http://schemas.microsoft.com/office/drawing/2014/main" id="{CA1A9309-0AEE-4A6D-BFBF-19E5A97FD3D8}"/>
              </a:ext>
            </a:extLst>
          </p:cNvPr>
          <p:cNvSpPr txBox="1"/>
          <p:nvPr/>
        </p:nvSpPr>
        <p:spPr>
          <a:xfrm>
            <a:off x="8677911" y="3731647"/>
            <a:ext cx="1996985" cy="338510"/>
          </a:xfrm>
          <a:prstGeom prst="rect">
            <a:avLst/>
          </a:prstGeom>
          <a:noFill/>
        </p:spPr>
        <p:txBody>
          <a:bodyPr wrap="square" rtlCol="0">
            <a:spAutoFit/>
          </a:bodyPr>
          <a:lstStyle/>
          <a:p>
            <a:r>
              <a:rPr lang="zh-CN" altLang="en-US" sz="1600" b="1" dirty="0">
                <a:solidFill>
                  <a:schemeClr val="tx1">
                    <a:lumMod val="75000"/>
                    <a:lumOff val="25000"/>
                  </a:schemeClr>
                </a:solidFill>
                <a:cs typeface="+mn-ea"/>
                <a:sym typeface="+mn-lt"/>
              </a:rPr>
              <a:t>产 品 策 略</a:t>
            </a:r>
            <a:endParaRPr lang="en-US" sz="1600" b="1" dirty="0">
              <a:solidFill>
                <a:schemeClr val="tx1">
                  <a:lumMod val="75000"/>
                  <a:lumOff val="25000"/>
                </a:schemeClr>
              </a:solidFill>
              <a:cs typeface="+mn-ea"/>
              <a:sym typeface="+mn-lt"/>
            </a:endParaRPr>
          </a:p>
        </p:txBody>
      </p:sp>
      <p:sp>
        <p:nvSpPr>
          <p:cNvPr id="3" name="Rectangle 22">
            <a:extLst>
              <a:ext uri="{FF2B5EF4-FFF2-40B4-BE49-F238E27FC236}">
                <a16:creationId xmlns:a16="http://schemas.microsoft.com/office/drawing/2014/main" id="{CBC4DC6D-05A2-4B02-A3DD-DD570E960AF2}"/>
              </a:ext>
            </a:extLst>
          </p:cNvPr>
          <p:cNvSpPr/>
          <p:nvPr/>
        </p:nvSpPr>
        <p:spPr>
          <a:xfrm>
            <a:off x="8677911" y="4039384"/>
            <a:ext cx="2158592" cy="1185068"/>
          </a:xfrm>
          <a:prstGeom prst="rect">
            <a:avLst/>
          </a:prstGeom>
        </p:spPr>
        <p:txBody>
          <a:bodyPr wrap="square">
            <a:spAutoFit/>
          </a:bodyPr>
          <a:lstStyle/>
          <a:p>
            <a:pPr>
              <a:lnSpc>
                <a:spcPct val="120000"/>
              </a:lnSpc>
            </a:pPr>
            <a:r>
              <a:rPr lang="zh-CN" altLang="en-US" sz="12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sz="1200" dirty="0">
              <a:solidFill>
                <a:schemeClr val="tx1">
                  <a:lumMod val="75000"/>
                  <a:lumOff val="25000"/>
                </a:schemeClr>
              </a:solidFill>
              <a:cs typeface="+mn-ea"/>
              <a:sym typeface="+mn-lt"/>
            </a:endParaRPr>
          </a:p>
        </p:txBody>
      </p:sp>
      <p:sp>
        <p:nvSpPr>
          <p:cNvPr id="4" name="TextBox 29">
            <a:extLst>
              <a:ext uri="{FF2B5EF4-FFF2-40B4-BE49-F238E27FC236}">
                <a16:creationId xmlns:a16="http://schemas.microsoft.com/office/drawing/2014/main" id="{25C22362-8651-4F22-9451-AC2A19788D3C}"/>
              </a:ext>
            </a:extLst>
          </p:cNvPr>
          <p:cNvSpPr txBox="1"/>
          <p:nvPr/>
        </p:nvSpPr>
        <p:spPr>
          <a:xfrm>
            <a:off x="8677911" y="2283135"/>
            <a:ext cx="1996985" cy="338510"/>
          </a:xfrm>
          <a:prstGeom prst="rect">
            <a:avLst/>
          </a:prstGeom>
          <a:noFill/>
        </p:spPr>
        <p:txBody>
          <a:bodyPr wrap="square" rtlCol="0">
            <a:spAutoFit/>
          </a:bodyPr>
          <a:lstStyle/>
          <a:p>
            <a:r>
              <a:rPr lang="zh-CN" altLang="en-US" sz="1600" b="1" dirty="0">
                <a:solidFill>
                  <a:schemeClr val="tx1">
                    <a:lumMod val="75000"/>
                    <a:lumOff val="25000"/>
                  </a:schemeClr>
                </a:solidFill>
                <a:cs typeface="+mn-ea"/>
                <a:sym typeface="+mn-lt"/>
              </a:rPr>
              <a:t>产 品 策 略</a:t>
            </a:r>
            <a:endParaRPr lang="en-US" sz="1600" b="1" dirty="0">
              <a:solidFill>
                <a:schemeClr val="tx1">
                  <a:lumMod val="75000"/>
                  <a:lumOff val="25000"/>
                </a:schemeClr>
              </a:solidFill>
              <a:cs typeface="+mn-ea"/>
              <a:sym typeface="+mn-lt"/>
            </a:endParaRPr>
          </a:p>
        </p:txBody>
      </p:sp>
      <p:sp>
        <p:nvSpPr>
          <p:cNvPr id="5" name="Rectangle 30">
            <a:extLst>
              <a:ext uri="{FF2B5EF4-FFF2-40B4-BE49-F238E27FC236}">
                <a16:creationId xmlns:a16="http://schemas.microsoft.com/office/drawing/2014/main" id="{36710A3D-50A9-47E8-9DA2-8E54C866FEF8}"/>
              </a:ext>
            </a:extLst>
          </p:cNvPr>
          <p:cNvSpPr/>
          <p:nvPr/>
        </p:nvSpPr>
        <p:spPr>
          <a:xfrm>
            <a:off x="8677911" y="2590872"/>
            <a:ext cx="2158592" cy="1185068"/>
          </a:xfrm>
          <a:prstGeom prst="rect">
            <a:avLst/>
          </a:prstGeom>
        </p:spPr>
        <p:txBody>
          <a:bodyPr wrap="square">
            <a:spAutoFit/>
          </a:bodyPr>
          <a:lstStyle/>
          <a:p>
            <a:pPr>
              <a:lnSpc>
                <a:spcPct val="120000"/>
              </a:lnSpc>
            </a:pPr>
            <a:r>
              <a:rPr lang="zh-CN" altLang="en-US" sz="12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sz="1200" dirty="0">
              <a:solidFill>
                <a:schemeClr val="tx1">
                  <a:lumMod val="75000"/>
                  <a:lumOff val="25000"/>
                </a:schemeClr>
              </a:solidFill>
              <a:cs typeface="+mn-ea"/>
              <a:sym typeface="+mn-lt"/>
            </a:endParaRPr>
          </a:p>
        </p:txBody>
      </p:sp>
      <p:sp>
        <p:nvSpPr>
          <p:cNvPr id="6" name="TextBox 32">
            <a:extLst>
              <a:ext uri="{FF2B5EF4-FFF2-40B4-BE49-F238E27FC236}">
                <a16:creationId xmlns:a16="http://schemas.microsoft.com/office/drawing/2014/main" id="{4E7A8DF5-6872-4639-98CC-CA619B6A5358}"/>
              </a:ext>
            </a:extLst>
          </p:cNvPr>
          <p:cNvSpPr txBox="1"/>
          <p:nvPr/>
        </p:nvSpPr>
        <p:spPr>
          <a:xfrm flipH="1">
            <a:off x="1955158" y="3005388"/>
            <a:ext cx="1996985" cy="338510"/>
          </a:xfrm>
          <a:prstGeom prst="rect">
            <a:avLst/>
          </a:prstGeom>
          <a:noFill/>
        </p:spPr>
        <p:txBody>
          <a:bodyPr wrap="square" rtlCol="0">
            <a:spAutoFit/>
          </a:bodyPr>
          <a:lstStyle/>
          <a:p>
            <a:pPr algn="r"/>
            <a:r>
              <a:rPr lang="zh-CN" altLang="en-US" sz="1600" b="1" dirty="0">
                <a:solidFill>
                  <a:schemeClr val="tx1">
                    <a:lumMod val="75000"/>
                    <a:lumOff val="25000"/>
                  </a:schemeClr>
                </a:solidFill>
                <a:cs typeface="+mn-ea"/>
                <a:sym typeface="+mn-lt"/>
              </a:rPr>
              <a:t>产 品 策 略</a:t>
            </a:r>
            <a:endParaRPr lang="en-US" sz="1600" b="1" dirty="0">
              <a:solidFill>
                <a:schemeClr val="tx1">
                  <a:lumMod val="75000"/>
                  <a:lumOff val="25000"/>
                </a:schemeClr>
              </a:solidFill>
              <a:cs typeface="+mn-ea"/>
              <a:sym typeface="+mn-lt"/>
            </a:endParaRPr>
          </a:p>
        </p:txBody>
      </p:sp>
      <p:sp>
        <p:nvSpPr>
          <p:cNvPr id="7" name="Rectangle 33">
            <a:extLst>
              <a:ext uri="{FF2B5EF4-FFF2-40B4-BE49-F238E27FC236}">
                <a16:creationId xmlns:a16="http://schemas.microsoft.com/office/drawing/2014/main" id="{9C52CA97-EC48-449E-BA0D-EA00A1611083}"/>
              </a:ext>
            </a:extLst>
          </p:cNvPr>
          <p:cNvSpPr/>
          <p:nvPr/>
        </p:nvSpPr>
        <p:spPr>
          <a:xfrm flipH="1">
            <a:off x="1793551" y="3313125"/>
            <a:ext cx="2158592" cy="1185068"/>
          </a:xfrm>
          <a:prstGeom prst="rect">
            <a:avLst/>
          </a:prstGeom>
        </p:spPr>
        <p:txBody>
          <a:bodyPr wrap="square">
            <a:spAutoFit/>
          </a:bodyPr>
          <a:lstStyle/>
          <a:p>
            <a:pPr algn="r">
              <a:lnSpc>
                <a:spcPct val="120000"/>
              </a:lnSpc>
            </a:pPr>
            <a:r>
              <a:rPr lang="zh-CN" altLang="en-US" sz="12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sz="1200" dirty="0">
              <a:solidFill>
                <a:schemeClr val="tx1">
                  <a:lumMod val="75000"/>
                  <a:lumOff val="25000"/>
                </a:schemeClr>
              </a:solidFill>
              <a:cs typeface="+mn-ea"/>
              <a:sym typeface="+mn-lt"/>
            </a:endParaRPr>
          </a:p>
        </p:txBody>
      </p:sp>
      <p:sp>
        <p:nvSpPr>
          <p:cNvPr id="8" name="TextBox 35">
            <a:extLst>
              <a:ext uri="{FF2B5EF4-FFF2-40B4-BE49-F238E27FC236}">
                <a16:creationId xmlns:a16="http://schemas.microsoft.com/office/drawing/2014/main" id="{13B4CB4F-F632-4134-848B-D14685A13AD9}"/>
              </a:ext>
            </a:extLst>
          </p:cNvPr>
          <p:cNvSpPr txBox="1"/>
          <p:nvPr/>
        </p:nvSpPr>
        <p:spPr>
          <a:xfrm flipH="1">
            <a:off x="1955158" y="1556877"/>
            <a:ext cx="1996985" cy="338510"/>
          </a:xfrm>
          <a:prstGeom prst="rect">
            <a:avLst/>
          </a:prstGeom>
          <a:noFill/>
        </p:spPr>
        <p:txBody>
          <a:bodyPr wrap="square" rtlCol="0">
            <a:spAutoFit/>
          </a:bodyPr>
          <a:lstStyle/>
          <a:p>
            <a:pPr algn="r"/>
            <a:r>
              <a:rPr lang="zh-CN" altLang="en-US" sz="1600" b="1" dirty="0">
                <a:solidFill>
                  <a:schemeClr val="tx1">
                    <a:lumMod val="75000"/>
                    <a:lumOff val="25000"/>
                  </a:schemeClr>
                </a:solidFill>
                <a:cs typeface="+mn-ea"/>
                <a:sym typeface="+mn-lt"/>
              </a:rPr>
              <a:t>产 品 策 略</a:t>
            </a:r>
            <a:endParaRPr lang="en-US" sz="1600" b="1" dirty="0">
              <a:solidFill>
                <a:schemeClr val="tx1">
                  <a:lumMod val="75000"/>
                  <a:lumOff val="25000"/>
                </a:schemeClr>
              </a:solidFill>
              <a:cs typeface="+mn-ea"/>
              <a:sym typeface="+mn-lt"/>
            </a:endParaRPr>
          </a:p>
        </p:txBody>
      </p:sp>
      <p:sp>
        <p:nvSpPr>
          <p:cNvPr id="9" name="Rectangle 36">
            <a:extLst>
              <a:ext uri="{FF2B5EF4-FFF2-40B4-BE49-F238E27FC236}">
                <a16:creationId xmlns:a16="http://schemas.microsoft.com/office/drawing/2014/main" id="{6EB6E681-3E02-490D-9E10-7D9031F1AA57}"/>
              </a:ext>
            </a:extLst>
          </p:cNvPr>
          <p:cNvSpPr/>
          <p:nvPr/>
        </p:nvSpPr>
        <p:spPr>
          <a:xfrm flipH="1">
            <a:off x="1793551" y="1864614"/>
            <a:ext cx="2158592" cy="1185068"/>
          </a:xfrm>
          <a:prstGeom prst="rect">
            <a:avLst/>
          </a:prstGeom>
        </p:spPr>
        <p:txBody>
          <a:bodyPr wrap="square">
            <a:spAutoFit/>
          </a:bodyPr>
          <a:lstStyle/>
          <a:p>
            <a:pPr algn="r">
              <a:lnSpc>
                <a:spcPct val="120000"/>
              </a:lnSpc>
            </a:pPr>
            <a:r>
              <a:rPr lang="zh-CN" altLang="en-US" sz="12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sz="1200" dirty="0">
              <a:solidFill>
                <a:schemeClr val="tx1">
                  <a:lumMod val="75000"/>
                  <a:lumOff val="25000"/>
                </a:schemeClr>
              </a:solidFill>
              <a:cs typeface="+mn-ea"/>
              <a:sym typeface="+mn-lt"/>
            </a:endParaRPr>
          </a:p>
        </p:txBody>
      </p:sp>
      <p:sp>
        <p:nvSpPr>
          <p:cNvPr id="10" name="TextBox 38">
            <a:extLst>
              <a:ext uri="{FF2B5EF4-FFF2-40B4-BE49-F238E27FC236}">
                <a16:creationId xmlns:a16="http://schemas.microsoft.com/office/drawing/2014/main" id="{F5B4429C-6013-4F18-BE85-3C0F25E0A971}"/>
              </a:ext>
            </a:extLst>
          </p:cNvPr>
          <p:cNvSpPr txBox="1"/>
          <p:nvPr/>
        </p:nvSpPr>
        <p:spPr>
          <a:xfrm flipH="1">
            <a:off x="1955158" y="4459936"/>
            <a:ext cx="1996985" cy="338510"/>
          </a:xfrm>
          <a:prstGeom prst="rect">
            <a:avLst/>
          </a:prstGeom>
          <a:noFill/>
        </p:spPr>
        <p:txBody>
          <a:bodyPr wrap="square" rtlCol="0">
            <a:spAutoFit/>
          </a:bodyPr>
          <a:lstStyle/>
          <a:p>
            <a:pPr algn="r"/>
            <a:r>
              <a:rPr lang="zh-CN" altLang="en-US" sz="1600" b="1" dirty="0">
                <a:solidFill>
                  <a:schemeClr val="tx1">
                    <a:lumMod val="75000"/>
                    <a:lumOff val="25000"/>
                  </a:schemeClr>
                </a:solidFill>
                <a:cs typeface="+mn-ea"/>
                <a:sym typeface="+mn-lt"/>
              </a:rPr>
              <a:t>产 品 策 略</a:t>
            </a:r>
            <a:endParaRPr lang="id-ID" sz="1600" b="1" dirty="0">
              <a:solidFill>
                <a:schemeClr val="tx1">
                  <a:lumMod val="75000"/>
                  <a:lumOff val="25000"/>
                </a:schemeClr>
              </a:solidFill>
              <a:cs typeface="+mn-ea"/>
              <a:sym typeface="+mn-lt"/>
            </a:endParaRPr>
          </a:p>
        </p:txBody>
      </p:sp>
      <p:sp>
        <p:nvSpPr>
          <p:cNvPr id="11" name="Rectangle 39">
            <a:extLst>
              <a:ext uri="{FF2B5EF4-FFF2-40B4-BE49-F238E27FC236}">
                <a16:creationId xmlns:a16="http://schemas.microsoft.com/office/drawing/2014/main" id="{EB106E36-B0F7-418A-9A8D-5DADBDB45CB0}"/>
              </a:ext>
            </a:extLst>
          </p:cNvPr>
          <p:cNvSpPr/>
          <p:nvPr/>
        </p:nvSpPr>
        <p:spPr>
          <a:xfrm flipH="1">
            <a:off x="1793551" y="4767673"/>
            <a:ext cx="2158592" cy="1185068"/>
          </a:xfrm>
          <a:prstGeom prst="rect">
            <a:avLst/>
          </a:prstGeom>
        </p:spPr>
        <p:txBody>
          <a:bodyPr wrap="square">
            <a:spAutoFit/>
          </a:bodyPr>
          <a:lstStyle/>
          <a:p>
            <a:pPr algn="r">
              <a:lnSpc>
                <a:spcPct val="120000"/>
              </a:lnSpc>
            </a:pPr>
            <a:r>
              <a:rPr lang="zh-CN" altLang="en-US" sz="12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sz="1200" dirty="0">
              <a:solidFill>
                <a:schemeClr val="tx1">
                  <a:lumMod val="75000"/>
                  <a:lumOff val="25000"/>
                </a:schemeClr>
              </a:solidFill>
              <a:cs typeface="+mn-ea"/>
              <a:sym typeface="+mn-lt"/>
            </a:endParaRPr>
          </a:p>
        </p:txBody>
      </p:sp>
      <p:grpSp>
        <p:nvGrpSpPr>
          <p:cNvPr id="12" name="Group 40">
            <a:extLst>
              <a:ext uri="{FF2B5EF4-FFF2-40B4-BE49-F238E27FC236}">
                <a16:creationId xmlns:a16="http://schemas.microsoft.com/office/drawing/2014/main" id="{1DAB785E-F97B-43DA-A0CB-BE44BFF12301}"/>
              </a:ext>
            </a:extLst>
          </p:cNvPr>
          <p:cNvGrpSpPr/>
          <p:nvPr/>
        </p:nvGrpSpPr>
        <p:grpSpPr>
          <a:xfrm>
            <a:off x="4361907" y="1354465"/>
            <a:ext cx="3847599" cy="4149070"/>
            <a:chOff x="4171950" y="1913924"/>
            <a:chExt cx="3848100" cy="4149610"/>
          </a:xfrm>
        </p:grpSpPr>
        <p:grpSp>
          <p:nvGrpSpPr>
            <p:cNvPr id="13" name="Group 16">
              <a:extLst>
                <a:ext uri="{FF2B5EF4-FFF2-40B4-BE49-F238E27FC236}">
                  <a16:creationId xmlns:a16="http://schemas.microsoft.com/office/drawing/2014/main" id="{19D01CD4-6391-4783-B84D-F18724F75B20}"/>
                </a:ext>
              </a:extLst>
            </p:cNvPr>
            <p:cNvGrpSpPr/>
            <p:nvPr/>
          </p:nvGrpSpPr>
          <p:grpSpPr>
            <a:xfrm>
              <a:off x="4171950" y="1913924"/>
              <a:ext cx="3848100" cy="4149610"/>
              <a:chOff x="3939908" y="1663701"/>
              <a:chExt cx="4312184" cy="4650056"/>
            </a:xfrm>
          </p:grpSpPr>
          <p:grpSp>
            <p:nvGrpSpPr>
              <p:cNvPr id="24" name="Group 1">
                <a:extLst>
                  <a:ext uri="{FF2B5EF4-FFF2-40B4-BE49-F238E27FC236}">
                    <a16:creationId xmlns:a16="http://schemas.microsoft.com/office/drawing/2014/main" id="{E0CAA823-9334-43D0-84A9-445F9608BEBF}"/>
                  </a:ext>
                </a:extLst>
              </p:cNvPr>
              <p:cNvGrpSpPr/>
              <p:nvPr/>
            </p:nvGrpSpPr>
            <p:grpSpPr>
              <a:xfrm>
                <a:off x="3939908" y="1663701"/>
                <a:ext cx="3195327" cy="1392680"/>
                <a:chOff x="3939908" y="1663701"/>
                <a:chExt cx="3195327" cy="1392680"/>
              </a:xfrm>
            </p:grpSpPr>
            <p:sp>
              <p:nvSpPr>
                <p:cNvPr id="37" name="Freeform 5">
                  <a:extLst>
                    <a:ext uri="{FF2B5EF4-FFF2-40B4-BE49-F238E27FC236}">
                      <a16:creationId xmlns:a16="http://schemas.microsoft.com/office/drawing/2014/main" id="{1D60ECC7-85F5-4639-97CA-388FE62AA08C}"/>
                    </a:ext>
                  </a:extLst>
                </p:cNvPr>
                <p:cNvSpPr>
                  <a:spLocks/>
                </p:cNvSpPr>
                <p:nvPr/>
              </p:nvSpPr>
              <p:spPr bwMode="auto">
                <a:xfrm>
                  <a:off x="6702660" y="1663701"/>
                  <a:ext cx="432575" cy="803354"/>
                </a:xfrm>
                <a:custGeom>
                  <a:avLst/>
                  <a:gdLst>
                    <a:gd name="T0" fmla="*/ 287 w 287"/>
                    <a:gd name="T1" fmla="*/ 266 h 533"/>
                    <a:gd name="T2" fmla="*/ 0 w 287"/>
                    <a:gd name="T3" fmla="*/ 533 h 533"/>
                    <a:gd name="T4" fmla="*/ 0 w 287"/>
                    <a:gd name="T5" fmla="*/ 266 h 533"/>
                    <a:gd name="T6" fmla="*/ 0 w 287"/>
                    <a:gd name="T7" fmla="*/ 0 h 533"/>
                    <a:gd name="T8" fmla="*/ 287 w 287"/>
                    <a:gd name="T9" fmla="*/ 266 h 533"/>
                  </a:gdLst>
                  <a:ahLst/>
                  <a:cxnLst>
                    <a:cxn ang="0">
                      <a:pos x="T0" y="T1"/>
                    </a:cxn>
                    <a:cxn ang="0">
                      <a:pos x="T2" y="T3"/>
                    </a:cxn>
                    <a:cxn ang="0">
                      <a:pos x="T4" y="T5"/>
                    </a:cxn>
                    <a:cxn ang="0">
                      <a:pos x="T6" y="T7"/>
                    </a:cxn>
                    <a:cxn ang="0">
                      <a:pos x="T8" y="T9"/>
                    </a:cxn>
                  </a:cxnLst>
                  <a:rect l="0" t="0" r="r" b="b"/>
                  <a:pathLst>
                    <a:path w="287" h="533">
                      <a:moveTo>
                        <a:pt x="287" y="266"/>
                      </a:moveTo>
                      <a:lnTo>
                        <a:pt x="0" y="533"/>
                      </a:lnTo>
                      <a:lnTo>
                        <a:pt x="0" y="266"/>
                      </a:lnTo>
                      <a:lnTo>
                        <a:pt x="0" y="0"/>
                      </a:lnTo>
                      <a:lnTo>
                        <a:pt x="287" y="266"/>
                      </a:lnTo>
                      <a:close/>
                    </a:path>
                  </a:pathLst>
                </a:custGeom>
                <a:solidFill>
                  <a:schemeClr val="accent1"/>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sp>
              <p:nvSpPr>
                <p:cNvPr id="38" name="Freeform 6">
                  <a:extLst>
                    <a:ext uri="{FF2B5EF4-FFF2-40B4-BE49-F238E27FC236}">
                      <a16:creationId xmlns:a16="http://schemas.microsoft.com/office/drawing/2014/main" id="{1790AD41-7A5D-430A-AA95-3BC5A8D07998}"/>
                    </a:ext>
                  </a:extLst>
                </p:cNvPr>
                <p:cNvSpPr>
                  <a:spLocks/>
                </p:cNvSpPr>
                <p:nvPr/>
              </p:nvSpPr>
              <p:spPr bwMode="auto">
                <a:xfrm>
                  <a:off x="3939908" y="1886771"/>
                  <a:ext cx="2893880" cy="1169610"/>
                </a:xfrm>
                <a:custGeom>
                  <a:avLst/>
                  <a:gdLst>
                    <a:gd name="T0" fmla="*/ 504 w 555"/>
                    <a:gd name="T1" fmla="*/ 224 h 224"/>
                    <a:gd name="T2" fmla="*/ 112 w 555"/>
                    <a:gd name="T3" fmla="*/ 224 h 224"/>
                    <a:gd name="T4" fmla="*/ 0 w 555"/>
                    <a:gd name="T5" fmla="*/ 112 h 224"/>
                    <a:gd name="T6" fmla="*/ 112 w 555"/>
                    <a:gd name="T7" fmla="*/ 0 h 224"/>
                    <a:gd name="T8" fmla="*/ 555 w 555"/>
                    <a:gd name="T9" fmla="*/ 0 h 224"/>
                    <a:gd name="T10" fmla="*/ 555 w 555"/>
                    <a:gd name="T11" fmla="*/ 68 h 224"/>
                    <a:gd name="T12" fmla="*/ 112 w 555"/>
                    <a:gd name="T13" fmla="*/ 68 h 224"/>
                    <a:gd name="T14" fmla="*/ 68 w 555"/>
                    <a:gd name="T15" fmla="*/ 112 h 224"/>
                    <a:gd name="T16" fmla="*/ 112 w 555"/>
                    <a:gd name="T17" fmla="*/ 156 h 224"/>
                    <a:gd name="T18" fmla="*/ 504 w 555"/>
                    <a:gd name="T19" fmla="*/ 156 h 224"/>
                    <a:gd name="T20" fmla="*/ 504 w 555"/>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224">
                      <a:moveTo>
                        <a:pt x="504" y="224"/>
                      </a:moveTo>
                      <a:cubicBezTo>
                        <a:pt x="112" y="224"/>
                        <a:pt x="112" y="224"/>
                        <a:pt x="112" y="224"/>
                      </a:cubicBezTo>
                      <a:cubicBezTo>
                        <a:pt x="50" y="224"/>
                        <a:pt x="0" y="174"/>
                        <a:pt x="0" y="112"/>
                      </a:cubicBezTo>
                      <a:cubicBezTo>
                        <a:pt x="0" y="50"/>
                        <a:pt x="50" y="0"/>
                        <a:pt x="112" y="0"/>
                      </a:cubicBezTo>
                      <a:cubicBezTo>
                        <a:pt x="555" y="0"/>
                        <a:pt x="555" y="0"/>
                        <a:pt x="555" y="0"/>
                      </a:cubicBezTo>
                      <a:cubicBezTo>
                        <a:pt x="555" y="68"/>
                        <a:pt x="555" y="68"/>
                        <a:pt x="555" y="68"/>
                      </a:cubicBezTo>
                      <a:cubicBezTo>
                        <a:pt x="112" y="68"/>
                        <a:pt x="112" y="68"/>
                        <a:pt x="112" y="68"/>
                      </a:cubicBezTo>
                      <a:cubicBezTo>
                        <a:pt x="88" y="68"/>
                        <a:pt x="68" y="88"/>
                        <a:pt x="68" y="112"/>
                      </a:cubicBezTo>
                      <a:cubicBezTo>
                        <a:pt x="68" y="136"/>
                        <a:pt x="88" y="156"/>
                        <a:pt x="112" y="156"/>
                      </a:cubicBezTo>
                      <a:cubicBezTo>
                        <a:pt x="504" y="156"/>
                        <a:pt x="504" y="156"/>
                        <a:pt x="504" y="156"/>
                      </a:cubicBezTo>
                      <a:lnTo>
                        <a:pt x="504" y="224"/>
                      </a:lnTo>
                      <a:close/>
                    </a:path>
                  </a:pathLst>
                </a:custGeom>
                <a:solidFill>
                  <a:schemeClr val="accent1"/>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grpSp>
          <p:grpSp>
            <p:nvGrpSpPr>
              <p:cNvPr id="25" name="Group 4">
                <a:extLst>
                  <a:ext uri="{FF2B5EF4-FFF2-40B4-BE49-F238E27FC236}">
                    <a16:creationId xmlns:a16="http://schemas.microsoft.com/office/drawing/2014/main" id="{7CF5A615-5CAB-41D8-8E91-B3454EBE44BE}"/>
                  </a:ext>
                </a:extLst>
              </p:cNvPr>
              <p:cNvGrpSpPr/>
              <p:nvPr/>
            </p:nvGrpSpPr>
            <p:grpSpPr>
              <a:xfrm>
                <a:off x="5795308" y="2479929"/>
                <a:ext cx="2456784" cy="1386651"/>
                <a:chOff x="5776913" y="2270126"/>
                <a:chExt cx="2587625" cy="1460500"/>
              </a:xfrm>
            </p:grpSpPr>
            <p:sp>
              <p:nvSpPr>
                <p:cNvPr id="35" name="Freeform 7">
                  <a:extLst>
                    <a:ext uri="{FF2B5EF4-FFF2-40B4-BE49-F238E27FC236}">
                      <a16:creationId xmlns:a16="http://schemas.microsoft.com/office/drawing/2014/main" id="{CDAC7102-1B0C-42D3-A9CD-DCAC7817B450}"/>
                    </a:ext>
                  </a:extLst>
                </p:cNvPr>
                <p:cNvSpPr>
                  <a:spLocks/>
                </p:cNvSpPr>
                <p:nvPr/>
              </p:nvSpPr>
              <p:spPr bwMode="auto">
                <a:xfrm>
                  <a:off x="5776913" y="2506663"/>
                  <a:ext cx="2587625" cy="1223963"/>
                </a:xfrm>
                <a:custGeom>
                  <a:avLst/>
                  <a:gdLst>
                    <a:gd name="T0" fmla="*/ 0 w 471"/>
                    <a:gd name="T1" fmla="*/ 223 h 223"/>
                    <a:gd name="T2" fmla="*/ 360 w 471"/>
                    <a:gd name="T3" fmla="*/ 223 h 223"/>
                    <a:gd name="T4" fmla="*/ 471 w 471"/>
                    <a:gd name="T5" fmla="*/ 111 h 223"/>
                    <a:gd name="T6" fmla="*/ 360 w 471"/>
                    <a:gd name="T7" fmla="*/ 0 h 223"/>
                    <a:gd name="T8" fmla="*/ 123 w 471"/>
                    <a:gd name="T9" fmla="*/ 0 h 223"/>
                    <a:gd name="T10" fmla="*/ 123 w 471"/>
                    <a:gd name="T11" fmla="*/ 68 h 223"/>
                    <a:gd name="T12" fmla="*/ 360 w 471"/>
                    <a:gd name="T13" fmla="*/ 68 h 223"/>
                    <a:gd name="T14" fmla="*/ 403 w 471"/>
                    <a:gd name="T15" fmla="*/ 111 h 223"/>
                    <a:gd name="T16" fmla="*/ 360 w 471"/>
                    <a:gd name="T17" fmla="*/ 155 h 223"/>
                    <a:gd name="T18" fmla="*/ 0 w 471"/>
                    <a:gd name="T19" fmla="*/ 155 h 223"/>
                    <a:gd name="T20" fmla="*/ 0 w 471"/>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1" h="223">
                      <a:moveTo>
                        <a:pt x="0" y="223"/>
                      </a:moveTo>
                      <a:cubicBezTo>
                        <a:pt x="360" y="223"/>
                        <a:pt x="360" y="223"/>
                        <a:pt x="360" y="223"/>
                      </a:cubicBezTo>
                      <a:cubicBezTo>
                        <a:pt x="421" y="223"/>
                        <a:pt x="471" y="173"/>
                        <a:pt x="471" y="111"/>
                      </a:cubicBezTo>
                      <a:cubicBezTo>
                        <a:pt x="471" y="50"/>
                        <a:pt x="421" y="0"/>
                        <a:pt x="360" y="0"/>
                      </a:cubicBezTo>
                      <a:cubicBezTo>
                        <a:pt x="123" y="0"/>
                        <a:pt x="123" y="0"/>
                        <a:pt x="123" y="0"/>
                      </a:cubicBezTo>
                      <a:cubicBezTo>
                        <a:pt x="123" y="68"/>
                        <a:pt x="123" y="68"/>
                        <a:pt x="123" y="68"/>
                      </a:cubicBezTo>
                      <a:cubicBezTo>
                        <a:pt x="360" y="68"/>
                        <a:pt x="360" y="68"/>
                        <a:pt x="360" y="68"/>
                      </a:cubicBezTo>
                      <a:cubicBezTo>
                        <a:pt x="384" y="68"/>
                        <a:pt x="403" y="87"/>
                        <a:pt x="403" y="111"/>
                      </a:cubicBezTo>
                      <a:cubicBezTo>
                        <a:pt x="403" y="135"/>
                        <a:pt x="384" y="155"/>
                        <a:pt x="360" y="155"/>
                      </a:cubicBezTo>
                      <a:cubicBezTo>
                        <a:pt x="0" y="155"/>
                        <a:pt x="0" y="155"/>
                        <a:pt x="0" y="155"/>
                      </a:cubicBezTo>
                      <a:lnTo>
                        <a:pt x="0" y="223"/>
                      </a:lnTo>
                      <a:close/>
                    </a:path>
                  </a:pathLst>
                </a:custGeom>
                <a:solidFill>
                  <a:schemeClr val="accent2"/>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sp>
              <p:nvSpPr>
                <p:cNvPr id="36" name="Freeform 12">
                  <a:extLst>
                    <a:ext uri="{FF2B5EF4-FFF2-40B4-BE49-F238E27FC236}">
                      <a16:creationId xmlns:a16="http://schemas.microsoft.com/office/drawing/2014/main" id="{FE0DE618-74CB-4298-80A7-FD8887EF1F1C}"/>
                    </a:ext>
                  </a:extLst>
                </p:cNvPr>
                <p:cNvSpPr>
                  <a:spLocks/>
                </p:cNvSpPr>
                <p:nvPr/>
              </p:nvSpPr>
              <p:spPr bwMode="auto">
                <a:xfrm>
                  <a:off x="6129338" y="2270126"/>
                  <a:ext cx="460375" cy="839788"/>
                </a:xfrm>
                <a:custGeom>
                  <a:avLst/>
                  <a:gdLst>
                    <a:gd name="T0" fmla="*/ 0 w 290"/>
                    <a:gd name="T1" fmla="*/ 266 h 529"/>
                    <a:gd name="T2" fmla="*/ 290 w 290"/>
                    <a:gd name="T3" fmla="*/ 529 h 529"/>
                    <a:gd name="T4" fmla="*/ 290 w 290"/>
                    <a:gd name="T5" fmla="*/ 266 h 529"/>
                    <a:gd name="T6" fmla="*/ 290 w 290"/>
                    <a:gd name="T7" fmla="*/ 0 h 529"/>
                    <a:gd name="T8" fmla="*/ 0 w 290"/>
                    <a:gd name="T9" fmla="*/ 266 h 529"/>
                  </a:gdLst>
                  <a:ahLst/>
                  <a:cxnLst>
                    <a:cxn ang="0">
                      <a:pos x="T0" y="T1"/>
                    </a:cxn>
                    <a:cxn ang="0">
                      <a:pos x="T2" y="T3"/>
                    </a:cxn>
                    <a:cxn ang="0">
                      <a:pos x="T4" y="T5"/>
                    </a:cxn>
                    <a:cxn ang="0">
                      <a:pos x="T6" y="T7"/>
                    </a:cxn>
                    <a:cxn ang="0">
                      <a:pos x="T8" y="T9"/>
                    </a:cxn>
                  </a:cxnLst>
                  <a:rect l="0" t="0" r="r" b="b"/>
                  <a:pathLst>
                    <a:path w="290" h="529">
                      <a:moveTo>
                        <a:pt x="0" y="266"/>
                      </a:moveTo>
                      <a:lnTo>
                        <a:pt x="290" y="529"/>
                      </a:lnTo>
                      <a:lnTo>
                        <a:pt x="290" y="266"/>
                      </a:lnTo>
                      <a:lnTo>
                        <a:pt x="290" y="0"/>
                      </a:lnTo>
                      <a:lnTo>
                        <a:pt x="0" y="266"/>
                      </a:lnTo>
                      <a:close/>
                    </a:path>
                  </a:pathLst>
                </a:custGeom>
                <a:solidFill>
                  <a:schemeClr val="accent2"/>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grpSp>
          <p:grpSp>
            <p:nvGrpSpPr>
              <p:cNvPr id="26" name="Group 7">
                <a:extLst>
                  <a:ext uri="{FF2B5EF4-FFF2-40B4-BE49-F238E27FC236}">
                    <a16:creationId xmlns:a16="http://schemas.microsoft.com/office/drawing/2014/main" id="{5E7D5C92-8A1B-44A4-ACBA-AB0E9A50964C}"/>
                  </a:ext>
                </a:extLst>
              </p:cNvPr>
              <p:cNvGrpSpPr/>
              <p:nvPr/>
            </p:nvGrpSpPr>
            <p:grpSpPr>
              <a:xfrm>
                <a:off x="3939908" y="3290128"/>
                <a:ext cx="2627101" cy="1394187"/>
                <a:chOff x="3822700" y="3121026"/>
                <a:chExt cx="2767013" cy="1468437"/>
              </a:xfrm>
            </p:grpSpPr>
            <p:sp>
              <p:nvSpPr>
                <p:cNvPr id="33" name="Freeform 8">
                  <a:extLst>
                    <a:ext uri="{FF2B5EF4-FFF2-40B4-BE49-F238E27FC236}">
                      <a16:creationId xmlns:a16="http://schemas.microsoft.com/office/drawing/2014/main" id="{A13D2AAB-5EDD-47E3-8F75-C264D14A9205}"/>
                    </a:ext>
                  </a:extLst>
                </p:cNvPr>
                <p:cNvSpPr>
                  <a:spLocks/>
                </p:cNvSpPr>
                <p:nvPr/>
              </p:nvSpPr>
              <p:spPr bwMode="auto">
                <a:xfrm>
                  <a:off x="3822700" y="3357563"/>
                  <a:ext cx="2767013" cy="1231900"/>
                </a:xfrm>
                <a:custGeom>
                  <a:avLst/>
                  <a:gdLst>
                    <a:gd name="T0" fmla="*/ 504 w 504"/>
                    <a:gd name="T1" fmla="*/ 224 h 224"/>
                    <a:gd name="T2" fmla="*/ 112 w 504"/>
                    <a:gd name="T3" fmla="*/ 224 h 224"/>
                    <a:gd name="T4" fmla="*/ 0 w 504"/>
                    <a:gd name="T5" fmla="*/ 112 h 224"/>
                    <a:gd name="T6" fmla="*/ 112 w 504"/>
                    <a:gd name="T7" fmla="*/ 0 h 224"/>
                    <a:gd name="T8" fmla="*/ 382 w 504"/>
                    <a:gd name="T9" fmla="*/ 0 h 224"/>
                    <a:gd name="T10" fmla="*/ 382 w 504"/>
                    <a:gd name="T11" fmla="*/ 68 h 224"/>
                    <a:gd name="T12" fmla="*/ 112 w 504"/>
                    <a:gd name="T13" fmla="*/ 68 h 224"/>
                    <a:gd name="T14" fmla="*/ 68 w 504"/>
                    <a:gd name="T15" fmla="*/ 112 h 224"/>
                    <a:gd name="T16" fmla="*/ 112 w 504"/>
                    <a:gd name="T17" fmla="*/ 156 h 224"/>
                    <a:gd name="T18" fmla="*/ 504 w 504"/>
                    <a:gd name="T19" fmla="*/ 156 h 224"/>
                    <a:gd name="T20" fmla="*/ 504 w 504"/>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4" h="224">
                      <a:moveTo>
                        <a:pt x="504" y="224"/>
                      </a:moveTo>
                      <a:cubicBezTo>
                        <a:pt x="112" y="224"/>
                        <a:pt x="112" y="224"/>
                        <a:pt x="112" y="224"/>
                      </a:cubicBezTo>
                      <a:cubicBezTo>
                        <a:pt x="50" y="224"/>
                        <a:pt x="0" y="174"/>
                        <a:pt x="0" y="112"/>
                      </a:cubicBezTo>
                      <a:cubicBezTo>
                        <a:pt x="0" y="50"/>
                        <a:pt x="50" y="0"/>
                        <a:pt x="112" y="0"/>
                      </a:cubicBezTo>
                      <a:cubicBezTo>
                        <a:pt x="382" y="0"/>
                        <a:pt x="382" y="0"/>
                        <a:pt x="382" y="0"/>
                      </a:cubicBezTo>
                      <a:cubicBezTo>
                        <a:pt x="382" y="68"/>
                        <a:pt x="382" y="68"/>
                        <a:pt x="382" y="68"/>
                      </a:cubicBezTo>
                      <a:cubicBezTo>
                        <a:pt x="112" y="68"/>
                        <a:pt x="112" y="68"/>
                        <a:pt x="112" y="68"/>
                      </a:cubicBezTo>
                      <a:cubicBezTo>
                        <a:pt x="88" y="68"/>
                        <a:pt x="68" y="88"/>
                        <a:pt x="68" y="112"/>
                      </a:cubicBezTo>
                      <a:cubicBezTo>
                        <a:pt x="68" y="136"/>
                        <a:pt x="88" y="156"/>
                        <a:pt x="112" y="156"/>
                      </a:cubicBezTo>
                      <a:cubicBezTo>
                        <a:pt x="504" y="156"/>
                        <a:pt x="504" y="156"/>
                        <a:pt x="504" y="156"/>
                      </a:cubicBezTo>
                      <a:lnTo>
                        <a:pt x="504" y="224"/>
                      </a:lnTo>
                      <a:close/>
                    </a:path>
                  </a:pathLst>
                </a:custGeom>
                <a:solidFill>
                  <a:schemeClr val="bg1">
                    <a:lumMod val="50000"/>
                  </a:schemeClr>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sp>
              <p:nvSpPr>
                <p:cNvPr id="34" name="Freeform 11">
                  <a:extLst>
                    <a:ext uri="{FF2B5EF4-FFF2-40B4-BE49-F238E27FC236}">
                      <a16:creationId xmlns:a16="http://schemas.microsoft.com/office/drawing/2014/main" id="{3F04042E-842F-47A3-B964-E9C5141A0792}"/>
                    </a:ext>
                  </a:extLst>
                </p:cNvPr>
                <p:cNvSpPr>
                  <a:spLocks/>
                </p:cNvSpPr>
                <p:nvPr/>
              </p:nvSpPr>
              <p:spPr bwMode="auto">
                <a:xfrm>
                  <a:off x="5776913" y="3121026"/>
                  <a:ext cx="461963" cy="846138"/>
                </a:xfrm>
                <a:custGeom>
                  <a:avLst/>
                  <a:gdLst>
                    <a:gd name="T0" fmla="*/ 291 w 291"/>
                    <a:gd name="T1" fmla="*/ 267 h 533"/>
                    <a:gd name="T2" fmla="*/ 0 w 291"/>
                    <a:gd name="T3" fmla="*/ 533 h 533"/>
                    <a:gd name="T4" fmla="*/ 0 w 291"/>
                    <a:gd name="T5" fmla="*/ 267 h 533"/>
                    <a:gd name="T6" fmla="*/ 0 w 291"/>
                    <a:gd name="T7" fmla="*/ 0 h 533"/>
                    <a:gd name="T8" fmla="*/ 291 w 291"/>
                    <a:gd name="T9" fmla="*/ 267 h 533"/>
                  </a:gdLst>
                  <a:ahLst/>
                  <a:cxnLst>
                    <a:cxn ang="0">
                      <a:pos x="T0" y="T1"/>
                    </a:cxn>
                    <a:cxn ang="0">
                      <a:pos x="T2" y="T3"/>
                    </a:cxn>
                    <a:cxn ang="0">
                      <a:pos x="T4" y="T5"/>
                    </a:cxn>
                    <a:cxn ang="0">
                      <a:pos x="T6" y="T7"/>
                    </a:cxn>
                    <a:cxn ang="0">
                      <a:pos x="T8" y="T9"/>
                    </a:cxn>
                  </a:cxnLst>
                  <a:rect l="0" t="0" r="r" b="b"/>
                  <a:pathLst>
                    <a:path w="291" h="533">
                      <a:moveTo>
                        <a:pt x="291" y="267"/>
                      </a:moveTo>
                      <a:lnTo>
                        <a:pt x="0" y="533"/>
                      </a:lnTo>
                      <a:lnTo>
                        <a:pt x="0" y="267"/>
                      </a:lnTo>
                      <a:lnTo>
                        <a:pt x="0" y="0"/>
                      </a:lnTo>
                      <a:lnTo>
                        <a:pt x="291" y="267"/>
                      </a:lnTo>
                      <a:close/>
                    </a:path>
                  </a:pathLst>
                </a:custGeom>
                <a:solidFill>
                  <a:schemeClr val="bg1">
                    <a:lumMod val="50000"/>
                  </a:schemeClr>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grpSp>
          <p:grpSp>
            <p:nvGrpSpPr>
              <p:cNvPr id="27" name="Group 10">
                <a:extLst>
                  <a:ext uri="{FF2B5EF4-FFF2-40B4-BE49-F238E27FC236}">
                    <a16:creationId xmlns:a16="http://schemas.microsoft.com/office/drawing/2014/main" id="{487EB54A-6AE9-40EC-9243-8DFBB6627F32}"/>
                  </a:ext>
                </a:extLst>
              </p:cNvPr>
              <p:cNvGrpSpPr/>
              <p:nvPr/>
            </p:nvGrpSpPr>
            <p:grpSpPr>
              <a:xfrm>
                <a:off x="5795308" y="4107864"/>
                <a:ext cx="2456784" cy="1388159"/>
                <a:chOff x="5776913" y="3978276"/>
                <a:chExt cx="2587625" cy="1462088"/>
              </a:xfrm>
            </p:grpSpPr>
            <p:sp>
              <p:nvSpPr>
                <p:cNvPr id="31" name="Freeform 9">
                  <a:extLst>
                    <a:ext uri="{FF2B5EF4-FFF2-40B4-BE49-F238E27FC236}">
                      <a16:creationId xmlns:a16="http://schemas.microsoft.com/office/drawing/2014/main" id="{76CFF376-A22F-4EAD-89E5-26F13CD986C7}"/>
                    </a:ext>
                  </a:extLst>
                </p:cNvPr>
                <p:cNvSpPr>
                  <a:spLocks/>
                </p:cNvSpPr>
                <p:nvPr/>
              </p:nvSpPr>
              <p:spPr bwMode="auto">
                <a:xfrm>
                  <a:off x="6129338" y="3978276"/>
                  <a:ext cx="460375" cy="841375"/>
                </a:xfrm>
                <a:custGeom>
                  <a:avLst/>
                  <a:gdLst>
                    <a:gd name="T0" fmla="*/ 0 w 290"/>
                    <a:gd name="T1" fmla="*/ 267 h 530"/>
                    <a:gd name="T2" fmla="*/ 290 w 290"/>
                    <a:gd name="T3" fmla="*/ 530 h 530"/>
                    <a:gd name="T4" fmla="*/ 290 w 290"/>
                    <a:gd name="T5" fmla="*/ 267 h 530"/>
                    <a:gd name="T6" fmla="*/ 290 w 290"/>
                    <a:gd name="T7" fmla="*/ 0 h 530"/>
                    <a:gd name="T8" fmla="*/ 0 w 290"/>
                    <a:gd name="T9" fmla="*/ 267 h 530"/>
                  </a:gdLst>
                  <a:ahLst/>
                  <a:cxnLst>
                    <a:cxn ang="0">
                      <a:pos x="T0" y="T1"/>
                    </a:cxn>
                    <a:cxn ang="0">
                      <a:pos x="T2" y="T3"/>
                    </a:cxn>
                    <a:cxn ang="0">
                      <a:pos x="T4" y="T5"/>
                    </a:cxn>
                    <a:cxn ang="0">
                      <a:pos x="T6" y="T7"/>
                    </a:cxn>
                    <a:cxn ang="0">
                      <a:pos x="T8" y="T9"/>
                    </a:cxn>
                  </a:cxnLst>
                  <a:rect l="0" t="0" r="r" b="b"/>
                  <a:pathLst>
                    <a:path w="290" h="530">
                      <a:moveTo>
                        <a:pt x="0" y="267"/>
                      </a:moveTo>
                      <a:lnTo>
                        <a:pt x="290" y="530"/>
                      </a:lnTo>
                      <a:lnTo>
                        <a:pt x="290" y="267"/>
                      </a:lnTo>
                      <a:lnTo>
                        <a:pt x="290" y="0"/>
                      </a:lnTo>
                      <a:lnTo>
                        <a:pt x="0" y="267"/>
                      </a:lnTo>
                      <a:close/>
                    </a:path>
                  </a:pathLst>
                </a:custGeom>
                <a:solidFill>
                  <a:schemeClr val="bg1">
                    <a:lumMod val="65000"/>
                  </a:schemeClr>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sp>
              <p:nvSpPr>
                <p:cNvPr id="32" name="Freeform 10">
                  <a:extLst>
                    <a:ext uri="{FF2B5EF4-FFF2-40B4-BE49-F238E27FC236}">
                      <a16:creationId xmlns:a16="http://schemas.microsoft.com/office/drawing/2014/main" id="{3959F7E7-857B-4112-A5E8-60977EBD8E89}"/>
                    </a:ext>
                  </a:extLst>
                </p:cNvPr>
                <p:cNvSpPr>
                  <a:spLocks/>
                </p:cNvSpPr>
                <p:nvPr/>
              </p:nvSpPr>
              <p:spPr bwMode="auto">
                <a:xfrm>
                  <a:off x="5776913" y="4210051"/>
                  <a:ext cx="2587625" cy="1230313"/>
                </a:xfrm>
                <a:custGeom>
                  <a:avLst/>
                  <a:gdLst>
                    <a:gd name="T0" fmla="*/ 360 w 471"/>
                    <a:gd name="T1" fmla="*/ 0 h 224"/>
                    <a:gd name="T2" fmla="*/ 123 w 471"/>
                    <a:gd name="T3" fmla="*/ 0 h 224"/>
                    <a:gd name="T4" fmla="*/ 123 w 471"/>
                    <a:gd name="T5" fmla="*/ 69 h 224"/>
                    <a:gd name="T6" fmla="*/ 360 w 471"/>
                    <a:gd name="T7" fmla="*/ 69 h 224"/>
                    <a:gd name="T8" fmla="*/ 403 w 471"/>
                    <a:gd name="T9" fmla="*/ 112 h 224"/>
                    <a:gd name="T10" fmla="*/ 360 w 471"/>
                    <a:gd name="T11" fmla="*/ 156 h 224"/>
                    <a:gd name="T12" fmla="*/ 0 w 471"/>
                    <a:gd name="T13" fmla="*/ 156 h 224"/>
                    <a:gd name="T14" fmla="*/ 0 w 471"/>
                    <a:gd name="T15" fmla="*/ 224 h 224"/>
                    <a:gd name="T16" fmla="*/ 360 w 471"/>
                    <a:gd name="T17" fmla="*/ 224 h 224"/>
                    <a:gd name="T18" fmla="*/ 471 w 471"/>
                    <a:gd name="T19" fmla="*/ 112 h 224"/>
                    <a:gd name="T20" fmla="*/ 360 w 471"/>
                    <a:gd name="T21"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1" h="224">
                      <a:moveTo>
                        <a:pt x="360" y="0"/>
                      </a:moveTo>
                      <a:cubicBezTo>
                        <a:pt x="123" y="0"/>
                        <a:pt x="123" y="0"/>
                        <a:pt x="123" y="0"/>
                      </a:cubicBezTo>
                      <a:cubicBezTo>
                        <a:pt x="123" y="69"/>
                        <a:pt x="123" y="69"/>
                        <a:pt x="123" y="69"/>
                      </a:cubicBezTo>
                      <a:cubicBezTo>
                        <a:pt x="360" y="69"/>
                        <a:pt x="360" y="69"/>
                        <a:pt x="360" y="69"/>
                      </a:cubicBezTo>
                      <a:cubicBezTo>
                        <a:pt x="384" y="69"/>
                        <a:pt x="403" y="88"/>
                        <a:pt x="403" y="112"/>
                      </a:cubicBezTo>
                      <a:cubicBezTo>
                        <a:pt x="403" y="136"/>
                        <a:pt x="384" y="156"/>
                        <a:pt x="360" y="156"/>
                      </a:cubicBezTo>
                      <a:cubicBezTo>
                        <a:pt x="0" y="156"/>
                        <a:pt x="0" y="156"/>
                        <a:pt x="0" y="156"/>
                      </a:cubicBezTo>
                      <a:cubicBezTo>
                        <a:pt x="0" y="224"/>
                        <a:pt x="0" y="224"/>
                        <a:pt x="0" y="224"/>
                      </a:cubicBezTo>
                      <a:cubicBezTo>
                        <a:pt x="360" y="224"/>
                        <a:pt x="360" y="224"/>
                        <a:pt x="360" y="224"/>
                      </a:cubicBezTo>
                      <a:cubicBezTo>
                        <a:pt x="421" y="224"/>
                        <a:pt x="471" y="174"/>
                        <a:pt x="471" y="112"/>
                      </a:cubicBezTo>
                      <a:cubicBezTo>
                        <a:pt x="471" y="51"/>
                        <a:pt x="421" y="0"/>
                        <a:pt x="360" y="0"/>
                      </a:cubicBezTo>
                      <a:close/>
                    </a:path>
                  </a:pathLst>
                </a:custGeom>
                <a:solidFill>
                  <a:schemeClr val="bg1">
                    <a:lumMod val="65000"/>
                  </a:schemeClr>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grpSp>
          <p:grpSp>
            <p:nvGrpSpPr>
              <p:cNvPr id="28" name="Group 13">
                <a:extLst>
                  <a:ext uri="{FF2B5EF4-FFF2-40B4-BE49-F238E27FC236}">
                    <a16:creationId xmlns:a16="http://schemas.microsoft.com/office/drawing/2014/main" id="{2C4CBA91-04DA-489B-BDB3-7CCB73958CAF}"/>
                  </a:ext>
                </a:extLst>
              </p:cNvPr>
              <p:cNvGrpSpPr/>
              <p:nvPr/>
            </p:nvGrpSpPr>
            <p:grpSpPr>
              <a:xfrm>
                <a:off x="3939908" y="4919570"/>
                <a:ext cx="2627101" cy="1394187"/>
                <a:chOff x="3822700" y="3121026"/>
                <a:chExt cx="2767013" cy="1468437"/>
              </a:xfrm>
            </p:grpSpPr>
            <p:sp>
              <p:nvSpPr>
                <p:cNvPr id="29" name="Freeform 8">
                  <a:extLst>
                    <a:ext uri="{FF2B5EF4-FFF2-40B4-BE49-F238E27FC236}">
                      <a16:creationId xmlns:a16="http://schemas.microsoft.com/office/drawing/2014/main" id="{FEC26823-798D-4583-876D-0B93B1994914}"/>
                    </a:ext>
                  </a:extLst>
                </p:cNvPr>
                <p:cNvSpPr>
                  <a:spLocks/>
                </p:cNvSpPr>
                <p:nvPr/>
              </p:nvSpPr>
              <p:spPr bwMode="auto">
                <a:xfrm>
                  <a:off x="3822700" y="3357563"/>
                  <a:ext cx="2767013" cy="1231900"/>
                </a:xfrm>
                <a:custGeom>
                  <a:avLst/>
                  <a:gdLst>
                    <a:gd name="T0" fmla="*/ 504 w 504"/>
                    <a:gd name="T1" fmla="*/ 224 h 224"/>
                    <a:gd name="T2" fmla="*/ 112 w 504"/>
                    <a:gd name="T3" fmla="*/ 224 h 224"/>
                    <a:gd name="T4" fmla="*/ 0 w 504"/>
                    <a:gd name="T5" fmla="*/ 112 h 224"/>
                    <a:gd name="T6" fmla="*/ 112 w 504"/>
                    <a:gd name="T7" fmla="*/ 0 h 224"/>
                    <a:gd name="T8" fmla="*/ 382 w 504"/>
                    <a:gd name="T9" fmla="*/ 0 h 224"/>
                    <a:gd name="T10" fmla="*/ 382 w 504"/>
                    <a:gd name="T11" fmla="*/ 68 h 224"/>
                    <a:gd name="T12" fmla="*/ 112 w 504"/>
                    <a:gd name="T13" fmla="*/ 68 h 224"/>
                    <a:gd name="T14" fmla="*/ 68 w 504"/>
                    <a:gd name="T15" fmla="*/ 112 h 224"/>
                    <a:gd name="T16" fmla="*/ 112 w 504"/>
                    <a:gd name="T17" fmla="*/ 156 h 224"/>
                    <a:gd name="T18" fmla="*/ 504 w 504"/>
                    <a:gd name="T19" fmla="*/ 156 h 224"/>
                    <a:gd name="T20" fmla="*/ 504 w 504"/>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4" h="224">
                      <a:moveTo>
                        <a:pt x="504" y="224"/>
                      </a:moveTo>
                      <a:cubicBezTo>
                        <a:pt x="112" y="224"/>
                        <a:pt x="112" y="224"/>
                        <a:pt x="112" y="224"/>
                      </a:cubicBezTo>
                      <a:cubicBezTo>
                        <a:pt x="50" y="224"/>
                        <a:pt x="0" y="174"/>
                        <a:pt x="0" y="112"/>
                      </a:cubicBezTo>
                      <a:cubicBezTo>
                        <a:pt x="0" y="50"/>
                        <a:pt x="50" y="0"/>
                        <a:pt x="112" y="0"/>
                      </a:cubicBezTo>
                      <a:cubicBezTo>
                        <a:pt x="382" y="0"/>
                        <a:pt x="382" y="0"/>
                        <a:pt x="382" y="0"/>
                      </a:cubicBezTo>
                      <a:cubicBezTo>
                        <a:pt x="382" y="68"/>
                        <a:pt x="382" y="68"/>
                        <a:pt x="382" y="68"/>
                      </a:cubicBezTo>
                      <a:cubicBezTo>
                        <a:pt x="112" y="68"/>
                        <a:pt x="112" y="68"/>
                        <a:pt x="112" y="68"/>
                      </a:cubicBezTo>
                      <a:cubicBezTo>
                        <a:pt x="88" y="68"/>
                        <a:pt x="68" y="88"/>
                        <a:pt x="68" y="112"/>
                      </a:cubicBezTo>
                      <a:cubicBezTo>
                        <a:pt x="68" y="136"/>
                        <a:pt x="88" y="156"/>
                        <a:pt x="112" y="156"/>
                      </a:cubicBezTo>
                      <a:cubicBezTo>
                        <a:pt x="504" y="156"/>
                        <a:pt x="504" y="156"/>
                        <a:pt x="504" y="156"/>
                      </a:cubicBezTo>
                      <a:lnTo>
                        <a:pt x="504" y="224"/>
                      </a:lnTo>
                      <a:close/>
                    </a:path>
                  </a:pathLst>
                </a:custGeom>
                <a:solidFill>
                  <a:schemeClr val="bg1">
                    <a:lumMod val="75000"/>
                  </a:schemeClr>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sp>
              <p:nvSpPr>
                <p:cNvPr id="30" name="Freeform 11">
                  <a:extLst>
                    <a:ext uri="{FF2B5EF4-FFF2-40B4-BE49-F238E27FC236}">
                      <a16:creationId xmlns:a16="http://schemas.microsoft.com/office/drawing/2014/main" id="{F0321AAC-588E-4346-909A-9CC2488AC0FB}"/>
                    </a:ext>
                  </a:extLst>
                </p:cNvPr>
                <p:cNvSpPr>
                  <a:spLocks/>
                </p:cNvSpPr>
                <p:nvPr/>
              </p:nvSpPr>
              <p:spPr bwMode="auto">
                <a:xfrm>
                  <a:off x="5776913" y="3121026"/>
                  <a:ext cx="461963" cy="846138"/>
                </a:xfrm>
                <a:custGeom>
                  <a:avLst/>
                  <a:gdLst>
                    <a:gd name="T0" fmla="*/ 291 w 291"/>
                    <a:gd name="T1" fmla="*/ 267 h 533"/>
                    <a:gd name="T2" fmla="*/ 0 w 291"/>
                    <a:gd name="T3" fmla="*/ 533 h 533"/>
                    <a:gd name="T4" fmla="*/ 0 w 291"/>
                    <a:gd name="T5" fmla="*/ 267 h 533"/>
                    <a:gd name="T6" fmla="*/ 0 w 291"/>
                    <a:gd name="T7" fmla="*/ 0 h 533"/>
                    <a:gd name="T8" fmla="*/ 291 w 291"/>
                    <a:gd name="T9" fmla="*/ 267 h 533"/>
                  </a:gdLst>
                  <a:ahLst/>
                  <a:cxnLst>
                    <a:cxn ang="0">
                      <a:pos x="T0" y="T1"/>
                    </a:cxn>
                    <a:cxn ang="0">
                      <a:pos x="T2" y="T3"/>
                    </a:cxn>
                    <a:cxn ang="0">
                      <a:pos x="T4" y="T5"/>
                    </a:cxn>
                    <a:cxn ang="0">
                      <a:pos x="T6" y="T7"/>
                    </a:cxn>
                    <a:cxn ang="0">
                      <a:pos x="T8" y="T9"/>
                    </a:cxn>
                  </a:cxnLst>
                  <a:rect l="0" t="0" r="r" b="b"/>
                  <a:pathLst>
                    <a:path w="291" h="533">
                      <a:moveTo>
                        <a:pt x="291" y="267"/>
                      </a:moveTo>
                      <a:lnTo>
                        <a:pt x="0" y="533"/>
                      </a:lnTo>
                      <a:lnTo>
                        <a:pt x="0" y="267"/>
                      </a:lnTo>
                      <a:lnTo>
                        <a:pt x="0" y="0"/>
                      </a:lnTo>
                      <a:lnTo>
                        <a:pt x="291" y="267"/>
                      </a:lnTo>
                      <a:close/>
                    </a:path>
                  </a:pathLst>
                </a:custGeom>
                <a:solidFill>
                  <a:schemeClr val="bg1">
                    <a:lumMod val="75000"/>
                  </a:schemeClr>
                </a:solidFill>
                <a:ln>
                  <a:noFill/>
                </a:ln>
              </p:spPr>
              <p:txBody>
                <a:bodyPr vert="horz" wrap="square" lIns="91428" tIns="45714" rIns="91428" bIns="45714" numCol="1" anchor="t" anchorCtr="0" compatLnSpc="1">
                  <a:prstTxWarp prst="textNoShape">
                    <a:avLst/>
                  </a:prstTxWarp>
                </a:bodyPr>
                <a:lstStyle/>
                <a:p>
                  <a:endParaRPr lang="en-US">
                    <a:cs typeface="+mn-ea"/>
                    <a:sym typeface="+mn-lt"/>
                  </a:endParaRPr>
                </a:p>
              </p:txBody>
            </p:sp>
          </p:grpSp>
        </p:grpSp>
        <p:sp>
          <p:nvSpPr>
            <p:cNvPr id="14" name="Oval 23">
              <a:extLst>
                <a:ext uri="{FF2B5EF4-FFF2-40B4-BE49-F238E27FC236}">
                  <a16:creationId xmlns:a16="http://schemas.microsoft.com/office/drawing/2014/main" id="{98289A84-79D7-4748-AAE6-A34B34A0158E}"/>
                </a:ext>
              </a:extLst>
            </p:cNvPr>
            <p:cNvSpPr/>
            <p:nvPr/>
          </p:nvSpPr>
          <p:spPr>
            <a:xfrm>
              <a:off x="7202211" y="3057180"/>
              <a:ext cx="608080" cy="608080"/>
            </a:xfrm>
            <a:prstGeom prst="ellipse">
              <a:avLst/>
            </a:prstGeom>
            <a:solidFill>
              <a:schemeClr val="bg1"/>
            </a:solidFill>
            <a:ln>
              <a:noFill/>
            </a:ln>
            <a:effectLst>
              <a:outerShdw blurRad="317500" dist="38100" dir="8100000" sx="95000" sy="9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5" name="Oval 24">
              <a:extLst>
                <a:ext uri="{FF2B5EF4-FFF2-40B4-BE49-F238E27FC236}">
                  <a16:creationId xmlns:a16="http://schemas.microsoft.com/office/drawing/2014/main" id="{A013C893-9D32-4A29-AD9C-3448145E0DEB}"/>
                </a:ext>
              </a:extLst>
            </p:cNvPr>
            <p:cNvSpPr/>
            <p:nvPr/>
          </p:nvSpPr>
          <p:spPr>
            <a:xfrm>
              <a:off x="7202211" y="4503862"/>
              <a:ext cx="608080" cy="608080"/>
            </a:xfrm>
            <a:prstGeom prst="ellipse">
              <a:avLst/>
            </a:prstGeom>
            <a:solidFill>
              <a:schemeClr val="bg1"/>
            </a:solidFill>
            <a:ln>
              <a:noFill/>
            </a:ln>
            <a:effectLst>
              <a:outerShdw blurRad="317500" dist="38100" dir="8100000" sx="95000" sy="9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 name="Oval 25">
              <a:extLst>
                <a:ext uri="{FF2B5EF4-FFF2-40B4-BE49-F238E27FC236}">
                  <a16:creationId xmlns:a16="http://schemas.microsoft.com/office/drawing/2014/main" id="{409D5152-3D6F-42E3-A149-34870E1FDD43}"/>
                </a:ext>
              </a:extLst>
            </p:cNvPr>
            <p:cNvSpPr/>
            <p:nvPr/>
          </p:nvSpPr>
          <p:spPr>
            <a:xfrm>
              <a:off x="4375459" y="2326780"/>
              <a:ext cx="608080" cy="608080"/>
            </a:xfrm>
            <a:prstGeom prst="ellipse">
              <a:avLst/>
            </a:prstGeom>
            <a:solidFill>
              <a:schemeClr val="bg1"/>
            </a:solidFill>
            <a:ln>
              <a:noFill/>
            </a:ln>
            <a:effectLst>
              <a:outerShdw blurRad="317500" dist="38100" dir="8100000" sx="95000" sy="9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 name="Oval 26">
              <a:extLst>
                <a:ext uri="{FF2B5EF4-FFF2-40B4-BE49-F238E27FC236}">
                  <a16:creationId xmlns:a16="http://schemas.microsoft.com/office/drawing/2014/main" id="{61DB6E71-4860-4230-AA8E-F7F741099DE3}"/>
                </a:ext>
              </a:extLst>
            </p:cNvPr>
            <p:cNvSpPr/>
            <p:nvPr/>
          </p:nvSpPr>
          <p:spPr>
            <a:xfrm>
              <a:off x="4375459" y="3778168"/>
              <a:ext cx="608080" cy="608080"/>
            </a:xfrm>
            <a:prstGeom prst="ellipse">
              <a:avLst/>
            </a:prstGeom>
            <a:solidFill>
              <a:schemeClr val="bg1"/>
            </a:solidFill>
            <a:ln>
              <a:noFill/>
            </a:ln>
            <a:effectLst>
              <a:outerShdw blurRad="317500" dist="38100" dir="8100000" sx="95000" sy="9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Oval 27">
              <a:extLst>
                <a:ext uri="{FF2B5EF4-FFF2-40B4-BE49-F238E27FC236}">
                  <a16:creationId xmlns:a16="http://schemas.microsoft.com/office/drawing/2014/main" id="{BC6113A2-D89F-41CA-B4EA-51183B72C41D}"/>
                </a:ext>
              </a:extLst>
            </p:cNvPr>
            <p:cNvSpPr/>
            <p:nvPr/>
          </p:nvSpPr>
          <p:spPr>
            <a:xfrm>
              <a:off x="4375459" y="5232247"/>
              <a:ext cx="608080" cy="608080"/>
            </a:xfrm>
            <a:prstGeom prst="ellipse">
              <a:avLst/>
            </a:prstGeom>
            <a:solidFill>
              <a:schemeClr val="bg1"/>
            </a:solidFill>
            <a:ln>
              <a:noFill/>
            </a:ln>
            <a:effectLst>
              <a:outerShdw blurRad="317500" dist="38100" dir="8100000" sx="95000" sy="9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TextBox 41">
              <a:extLst>
                <a:ext uri="{FF2B5EF4-FFF2-40B4-BE49-F238E27FC236}">
                  <a16:creationId xmlns:a16="http://schemas.microsoft.com/office/drawing/2014/main" id="{1BA3E2E1-4016-493F-ADB5-14DEA9DA7814}"/>
                </a:ext>
              </a:extLst>
            </p:cNvPr>
            <p:cNvSpPr txBox="1"/>
            <p:nvPr/>
          </p:nvSpPr>
          <p:spPr>
            <a:xfrm>
              <a:off x="4375458" y="5367010"/>
              <a:ext cx="608081" cy="338554"/>
            </a:xfrm>
            <a:prstGeom prst="rect">
              <a:avLst/>
            </a:prstGeom>
            <a:noFill/>
          </p:spPr>
          <p:txBody>
            <a:bodyPr wrap="square" rtlCol="0" anchor="ctr">
              <a:spAutoFit/>
            </a:bodyPr>
            <a:lstStyle/>
            <a:p>
              <a:pPr algn="ctr"/>
              <a:r>
                <a:rPr lang="en-US" sz="1600" b="1" dirty="0">
                  <a:solidFill>
                    <a:schemeClr val="tx1">
                      <a:lumMod val="75000"/>
                      <a:lumOff val="25000"/>
                    </a:schemeClr>
                  </a:solidFill>
                  <a:cs typeface="+mn-ea"/>
                  <a:sym typeface="+mn-lt"/>
                </a:rPr>
                <a:t>01</a:t>
              </a:r>
              <a:endParaRPr lang="id-ID" sz="1600" b="1" dirty="0">
                <a:solidFill>
                  <a:schemeClr val="accent1"/>
                </a:solidFill>
                <a:cs typeface="+mn-ea"/>
                <a:sym typeface="+mn-lt"/>
              </a:endParaRPr>
            </a:p>
          </p:txBody>
        </p:sp>
        <p:sp>
          <p:nvSpPr>
            <p:cNvPr id="20" name="TextBox 42">
              <a:extLst>
                <a:ext uri="{FF2B5EF4-FFF2-40B4-BE49-F238E27FC236}">
                  <a16:creationId xmlns:a16="http://schemas.microsoft.com/office/drawing/2014/main" id="{0792E3A1-4876-4AE8-B55E-902E64EB771D}"/>
                </a:ext>
              </a:extLst>
            </p:cNvPr>
            <p:cNvSpPr txBox="1"/>
            <p:nvPr/>
          </p:nvSpPr>
          <p:spPr>
            <a:xfrm>
              <a:off x="4375458" y="3912931"/>
              <a:ext cx="608081" cy="338554"/>
            </a:xfrm>
            <a:prstGeom prst="rect">
              <a:avLst/>
            </a:prstGeom>
            <a:noFill/>
          </p:spPr>
          <p:txBody>
            <a:bodyPr wrap="square" rtlCol="0" anchor="ctr">
              <a:spAutoFit/>
            </a:bodyPr>
            <a:lstStyle/>
            <a:p>
              <a:pPr algn="ctr"/>
              <a:r>
                <a:rPr lang="en-US" sz="1600" b="1" dirty="0">
                  <a:solidFill>
                    <a:schemeClr val="tx1">
                      <a:lumMod val="75000"/>
                      <a:lumOff val="25000"/>
                    </a:schemeClr>
                  </a:solidFill>
                  <a:cs typeface="+mn-ea"/>
                  <a:sym typeface="+mn-lt"/>
                </a:rPr>
                <a:t>03</a:t>
              </a:r>
              <a:endParaRPr lang="id-ID" sz="1600" b="1" dirty="0">
                <a:solidFill>
                  <a:schemeClr val="accent1"/>
                </a:solidFill>
                <a:cs typeface="+mn-ea"/>
                <a:sym typeface="+mn-lt"/>
              </a:endParaRPr>
            </a:p>
          </p:txBody>
        </p:sp>
        <p:sp>
          <p:nvSpPr>
            <p:cNvPr id="21" name="TextBox 43">
              <a:extLst>
                <a:ext uri="{FF2B5EF4-FFF2-40B4-BE49-F238E27FC236}">
                  <a16:creationId xmlns:a16="http://schemas.microsoft.com/office/drawing/2014/main" id="{51882AD4-D037-4BC3-9A24-093B0656F985}"/>
                </a:ext>
              </a:extLst>
            </p:cNvPr>
            <p:cNvSpPr txBox="1"/>
            <p:nvPr/>
          </p:nvSpPr>
          <p:spPr>
            <a:xfrm>
              <a:off x="4375458" y="2461543"/>
              <a:ext cx="608081" cy="338554"/>
            </a:xfrm>
            <a:prstGeom prst="rect">
              <a:avLst/>
            </a:prstGeom>
            <a:noFill/>
          </p:spPr>
          <p:txBody>
            <a:bodyPr wrap="square" rtlCol="0" anchor="ctr">
              <a:spAutoFit/>
            </a:bodyPr>
            <a:lstStyle/>
            <a:p>
              <a:pPr algn="ctr"/>
              <a:r>
                <a:rPr lang="en-US" sz="1600" b="1" dirty="0">
                  <a:solidFill>
                    <a:schemeClr val="tx1">
                      <a:lumMod val="75000"/>
                      <a:lumOff val="25000"/>
                    </a:schemeClr>
                  </a:solidFill>
                  <a:cs typeface="+mn-ea"/>
                  <a:sym typeface="+mn-lt"/>
                </a:rPr>
                <a:t>05</a:t>
              </a:r>
              <a:endParaRPr lang="id-ID" sz="1600" b="1" dirty="0">
                <a:solidFill>
                  <a:schemeClr val="accent1"/>
                </a:solidFill>
                <a:cs typeface="+mn-ea"/>
                <a:sym typeface="+mn-lt"/>
              </a:endParaRPr>
            </a:p>
          </p:txBody>
        </p:sp>
        <p:sp>
          <p:nvSpPr>
            <p:cNvPr id="22" name="TextBox 44">
              <a:extLst>
                <a:ext uri="{FF2B5EF4-FFF2-40B4-BE49-F238E27FC236}">
                  <a16:creationId xmlns:a16="http://schemas.microsoft.com/office/drawing/2014/main" id="{62C659F8-175C-4B35-8B79-32BFFA59DDBD}"/>
                </a:ext>
              </a:extLst>
            </p:cNvPr>
            <p:cNvSpPr txBox="1"/>
            <p:nvPr/>
          </p:nvSpPr>
          <p:spPr>
            <a:xfrm>
              <a:off x="7202210" y="3192505"/>
              <a:ext cx="608081" cy="338554"/>
            </a:xfrm>
            <a:prstGeom prst="rect">
              <a:avLst/>
            </a:prstGeom>
            <a:noFill/>
          </p:spPr>
          <p:txBody>
            <a:bodyPr wrap="square" rtlCol="0" anchor="ctr">
              <a:spAutoFit/>
            </a:bodyPr>
            <a:lstStyle/>
            <a:p>
              <a:pPr algn="ctr"/>
              <a:r>
                <a:rPr lang="en-US" sz="1600" b="1" dirty="0">
                  <a:solidFill>
                    <a:schemeClr val="tx1">
                      <a:lumMod val="75000"/>
                      <a:lumOff val="25000"/>
                    </a:schemeClr>
                  </a:solidFill>
                  <a:cs typeface="+mn-ea"/>
                  <a:sym typeface="+mn-lt"/>
                </a:rPr>
                <a:t>04</a:t>
              </a:r>
              <a:endParaRPr lang="id-ID" sz="1600" b="1" dirty="0">
                <a:solidFill>
                  <a:schemeClr val="accent1"/>
                </a:solidFill>
                <a:cs typeface="+mn-ea"/>
                <a:sym typeface="+mn-lt"/>
              </a:endParaRPr>
            </a:p>
          </p:txBody>
        </p:sp>
        <p:sp>
          <p:nvSpPr>
            <p:cNvPr id="23" name="TextBox 45">
              <a:extLst>
                <a:ext uri="{FF2B5EF4-FFF2-40B4-BE49-F238E27FC236}">
                  <a16:creationId xmlns:a16="http://schemas.microsoft.com/office/drawing/2014/main" id="{FC88F512-83D7-44F0-8F44-1015DBBCE7D0}"/>
                </a:ext>
              </a:extLst>
            </p:cNvPr>
            <p:cNvSpPr txBox="1"/>
            <p:nvPr/>
          </p:nvSpPr>
          <p:spPr>
            <a:xfrm>
              <a:off x="7202210" y="4639203"/>
              <a:ext cx="608081" cy="338554"/>
            </a:xfrm>
            <a:prstGeom prst="rect">
              <a:avLst/>
            </a:prstGeom>
            <a:noFill/>
          </p:spPr>
          <p:txBody>
            <a:bodyPr wrap="square" rtlCol="0" anchor="ctr">
              <a:spAutoFit/>
            </a:bodyPr>
            <a:lstStyle/>
            <a:p>
              <a:pPr algn="ctr"/>
              <a:r>
                <a:rPr lang="en-US" sz="1600" b="1" dirty="0">
                  <a:solidFill>
                    <a:schemeClr val="tx1">
                      <a:lumMod val="75000"/>
                      <a:lumOff val="25000"/>
                    </a:schemeClr>
                  </a:solidFill>
                  <a:cs typeface="+mn-ea"/>
                  <a:sym typeface="+mn-lt"/>
                </a:rPr>
                <a:t>02</a:t>
              </a:r>
              <a:endParaRPr lang="id-ID" sz="1600" b="1" dirty="0">
                <a:solidFill>
                  <a:schemeClr val="accent1"/>
                </a:solidFill>
                <a:cs typeface="+mn-ea"/>
                <a:sym typeface="+mn-lt"/>
              </a:endParaRPr>
            </a:p>
          </p:txBody>
        </p:sp>
      </p:grpSp>
      <p:grpSp>
        <p:nvGrpSpPr>
          <p:cNvPr id="39" name="组合 38">
            <a:extLst>
              <a:ext uri="{FF2B5EF4-FFF2-40B4-BE49-F238E27FC236}">
                <a16:creationId xmlns:a16="http://schemas.microsoft.com/office/drawing/2014/main" id="{9305CDBA-C109-4338-9656-D2B0DE07941A}"/>
              </a:ext>
            </a:extLst>
          </p:cNvPr>
          <p:cNvGrpSpPr/>
          <p:nvPr/>
        </p:nvGrpSpPr>
        <p:grpSpPr>
          <a:xfrm>
            <a:off x="185623" y="114300"/>
            <a:ext cx="4375486" cy="521652"/>
            <a:chOff x="185623" y="114300"/>
            <a:chExt cx="4375486" cy="521652"/>
          </a:xfrm>
        </p:grpSpPr>
        <p:grpSp>
          <p:nvGrpSpPr>
            <p:cNvPr id="40" name="组合 39">
              <a:extLst>
                <a:ext uri="{FF2B5EF4-FFF2-40B4-BE49-F238E27FC236}">
                  <a16:creationId xmlns:a16="http://schemas.microsoft.com/office/drawing/2014/main" id="{8EC57D2A-294F-484A-9FCD-99AFA6096B6C}"/>
                </a:ext>
              </a:extLst>
            </p:cNvPr>
            <p:cNvGrpSpPr/>
            <p:nvPr/>
          </p:nvGrpSpPr>
          <p:grpSpPr>
            <a:xfrm>
              <a:off x="185623" y="114300"/>
              <a:ext cx="419100" cy="399856"/>
              <a:chOff x="185623" y="114300"/>
              <a:chExt cx="419100" cy="399856"/>
            </a:xfrm>
          </p:grpSpPr>
          <p:sp>
            <p:nvSpPr>
              <p:cNvPr id="44" name="等腰三角形 43">
                <a:extLst>
                  <a:ext uri="{FF2B5EF4-FFF2-40B4-BE49-F238E27FC236}">
                    <a16:creationId xmlns:a16="http://schemas.microsoft.com/office/drawing/2014/main" id="{1699CAAD-52CB-42B1-8DD2-D94343A5F064}"/>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5" name="图片 44">
                <a:extLst>
                  <a:ext uri="{FF2B5EF4-FFF2-40B4-BE49-F238E27FC236}">
                    <a16:creationId xmlns:a16="http://schemas.microsoft.com/office/drawing/2014/main" id="{67C180D7-BAC2-4D54-814B-05B5707A9C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41" name="组合 40">
              <a:extLst>
                <a:ext uri="{FF2B5EF4-FFF2-40B4-BE49-F238E27FC236}">
                  <a16:creationId xmlns:a16="http://schemas.microsoft.com/office/drawing/2014/main" id="{B1CF747A-5204-4F62-BF26-F4370C7C3BBB}"/>
                </a:ext>
              </a:extLst>
            </p:cNvPr>
            <p:cNvGrpSpPr/>
            <p:nvPr/>
          </p:nvGrpSpPr>
          <p:grpSpPr>
            <a:xfrm>
              <a:off x="694658" y="114300"/>
              <a:ext cx="3866451" cy="521652"/>
              <a:chOff x="3249955" y="260366"/>
              <a:chExt cx="3866451" cy="521652"/>
            </a:xfrm>
          </p:grpSpPr>
          <p:sp>
            <p:nvSpPr>
              <p:cNvPr id="42" name="文本框 41">
                <a:extLst>
                  <a:ext uri="{FF2B5EF4-FFF2-40B4-BE49-F238E27FC236}">
                    <a16:creationId xmlns:a16="http://schemas.microsoft.com/office/drawing/2014/main" id="{A5DE863A-C2DA-44F2-9869-D5586BE1EC72}"/>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43" name="文本框 42">
                <a:extLst>
                  <a:ext uri="{FF2B5EF4-FFF2-40B4-BE49-F238E27FC236}">
                    <a16:creationId xmlns:a16="http://schemas.microsoft.com/office/drawing/2014/main" id="{C1801552-C6D6-478F-93F1-C37BEC2444F0}"/>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357398758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000"/>
                                        <p:tgtEl>
                                          <p:spTgt spid="12"/>
                                        </p:tgtEl>
                                      </p:cBhvr>
                                    </p:animEffect>
                                  </p:childTnLst>
                                </p:cTn>
                              </p:par>
                              <p:par>
                                <p:cTn id="8" presetID="2" presetClass="entr" presetSubtype="8" decel="10000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750" fill="hold"/>
                                        <p:tgtEl>
                                          <p:spTgt spid="10"/>
                                        </p:tgtEl>
                                        <p:attrNameLst>
                                          <p:attrName>ppt_x</p:attrName>
                                        </p:attrNameLst>
                                      </p:cBhvr>
                                      <p:tavLst>
                                        <p:tav tm="0">
                                          <p:val>
                                            <p:strVal val="0-#ppt_w/2"/>
                                          </p:val>
                                        </p:tav>
                                        <p:tav tm="100000">
                                          <p:val>
                                            <p:strVal val="#ppt_x"/>
                                          </p:val>
                                        </p:tav>
                                      </p:tavLst>
                                    </p:anim>
                                    <p:anim calcmode="lin" valueType="num">
                                      <p:cBhvr additive="base">
                                        <p:cTn id="11" dur="75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50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750" fill="hold"/>
                                        <p:tgtEl>
                                          <p:spTgt spid="11"/>
                                        </p:tgtEl>
                                        <p:attrNameLst>
                                          <p:attrName>ppt_x</p:attrName>
                                        </p:attrNameLst>
                                      </p:cBhvr>
                                      <p:tavLst>
                                        <p:tav tm="0">
                                          <p:val>
                                            <p:strVal val="0-#ppt_w/2"/>
                                          </p:val>
                                        </p:tav>
                                        <p:tav tm="100000">
                                          <p:val>
                                            <p:strVal val="#ppt_x"/>
                                          </p:val>
                                        </p:tav>
                                      </p:tavLst>
                                    </p:anim>
                                    <p:anim calcmode="lin" valueType="num">
                                      <p:cBhvr additive="base">
                                        <p:cTn id="15" dur="75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75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750" fill="hold"/>
                                        <p:tgtEl>
                                          <p:spTgt spid="2"/>
                                        </p:tgtEl>
                                        <p:attrNameLst>
                                          <p:attrName>ppt_x</p:attrName>
                                        </p:attrNameLst>
                                      </p:cBhvr>
                                      <p:tavLst>
                                        <p:tav tm="0">
                                          <p:val>
                                            <p:strVal val="1+#ppt_w/2"/>
                                          </p:val>
                                        </p:tav>
                                        <p:tav tm="100000">
                                          <p:val>
                                            <p:strVal val="#ppt_x"/>
                                          </p:val>
                                        </p:tav>
                                      </p:tavLst>
                                    </p:anim>
                                    <p:anim calcmode="lin" valueType="num">
                                      <p:cBhvr additive="base">
                                        <p:cTn id="19" dur="750" fill="hold"/>
                                        <p:tgtEl>
                                          <p:spTgt spid="2"/>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75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750" fill="hold"/>
                                        <p:tgtEl>
                                          <p:spTgt spid="3"/>
                                        </p:tgtEl>
                                        <p:attrNameLst>
                                          <p:attrName>ppt_x</p:attrName>
                                        </p:attrNameLst>
                                      </p:cBhvr>
                                      <p:tavLst>
                                        <p:tav tm="0">
                                          <p:val>
                                            <p:strVal val="1+#ppt_w/2"/>
                                          </p:val>
                                        </p:tav>
                                        <p:tav tm="100000">
                                          <p:val>
                                            <p:strVal val="#ppt_x"/>
                                          </p:val>
                                        </p:tav>
                                      </p:tavLst>
                                    </p:anim>
                                    <p:anim calcmode="lin" valueType="num">
                                      <p:cBhvr additive="base">
                                        <p:cTn id="23" dur="75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100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750" fill="hold"/>
                                        <p:tgtEl>
                                          <p:spTgt spid="6"/>
                                        </p:tgtEl>
                                        <p:attrNameLst>
                                          <p:attrName>ppt_x</p:attrName>
                                        </p:attrNameLst>
                                      </p:cBhvr>
                                      <p:tavLst>
                                        <p:tav tm="0">
                                          <p:val>
                                            <p:strVal val="0-#ppt_w/2"/>
                                          </p:val>
                                        </p:tav>
                                        <p:tav tm="100000">
                                          <p:val>
                                            <p:strVal val="#ppt_x"/>
                                          </p:val>
                                        </p:tav>
                                      </p:tavLst>
                                    </p:anim>
                                    <p:anim calcmode="lin" valueType="num">
                                      <p:cBhvr additive="base">
                                        <p:cTn id="27" dur="750" fill="hold"/>
                                        <p:tgtEl>
                                          <p:spTgt spid="6"/>
                                        </p:tgtEl>
                                        <p:attrNameLst>
                                          <p:attrName>ppt_y</p:attrName>
                                        </p:attrNameLst>
                                      </p:cBhvr>
                                      <p:tavLst>
                                        <p:tav tm="0">
                                          <p:val>
                                            <p:strVal val="#ppt_y"/>
                                          </p:val>
                                        </p:tav>
                                        <p:tav tm="100000">
                                          <p:val>
                                            <p:strVal val="#ppt_y"/>
                                          </p:val>
                                        </p:tav>
                                      </p:tavLst>
                                    </p:anim>
                                  </p:childTnLst>
                                </p:cTn>
                              </p:par>
                              <p:par>
                                <p:cTn id="28" presetID="2" presetClass="entr" presetSubtype="8" decel="100000" fill="hold" grpId="0" nodeType="withEffect">
                                  <p:stCondLst>
                                    <p:cond delay="10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0-#ppt_w/2"/>
                                          </p:val>
                                        </p:tav>
                                        <p:tav tm="100000">
                                          <p:val>
                                            <p:strVal val="#ppt_x"/>
                                          </p:val>
                                        </p:tav>
                                      </p:tavLst>
                                    </p:anim>
                                    <p:anim calcmode="lin" valueType="num">
                                      <p:cBhvr additive="base">
                                        <p:cTn id="31" dur="750" fill="hold"/>
                                        <p:tgtEl>
                                          <p:spTgt spid="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125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750" fill="hold"/>
                                        <p:tgtEl>
                                          <p:spTgt spid="4"/>
                                        </p:tgtEl>
                                        <p:attrNameLst>
                                          <p:attrName>ppt_x</p:attrName>
                                        </p:attrNameLst>
                                      </p:cBhvr>
                                      <p:tavLst>
                                        <p:tav tm="0">
                                          <p:val>
                                            <p:strVal val="1+#ppt_w/2"/>
                                          </p:val>
                                        </p:tav>
                                        <p:tav tm="100000">
                                          <p:val>
                                            <p:strVal val="#ppt_x"/>
                                          </p:val>
                                        </p:tav>
                                      </p:tavLst>
                                    </p:anim>
                                    <p:anim calcmode="lin" valueType="num">
                                      <p:cBhvr additive="base">
                                        <p:cTn id="35" dur="750" fill="hold"/>
                                        <p:tgtEl>
                                          <p:spTgt spid="4"/>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125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750" fill="hold"/>
                                        <p:tgtEl>
                                          <p:spTgt spid="5"/>
                                        </p:tgtEl>
                                        <p:attrNameLst>
                                          <p:attrName>ppt_x</p:attrName>
                                        </p:attrNameLst>
                                      </p:cBhvr>
                                      <p:tavLst>
                                        <p:tav tm="0">
                                          <p:val>
                                            <p:strVal val="1+#ppt_w/2"/>
                                          </p:val>
                                        </p:tav>
                                        <p:tav tm="100000">
                                          <p:val>
                                            <p:strVal val="#ppt_x"/>
                                          </p:val>
                                        </p:tav>
                                      </p:tavLst>
                                    </p:anim>
                                    <p:anim calcmode="lin" valueType="num">
                                      <p:cBhvr additive="base">
                                        <p:cTn id="39" dur="750" fill="hold"/>
                                        <p:tgtEl>
                                          <p:spTgt spid="5"/>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150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750" fill="hold"/>
                                        <p:tgtEl>
                                          <p:spTgt spid="8"/>
                                        </p:tgtEl>
                                        <p:attrNameLst>
                                          <p:attrName>ppt_x</p:attrName>
                                        </p:attrNameLst>
                                      </p:cBhvr>
                                      <p:tavLst>
                                        <p:tav tm="0">
                                          <p:val>
                                            <p:strVal val="0-#ppt_w/2"/>
                                          </p:val>
                                        </p:tav>
                                        <p:tav tm="100000">
                                          <p:val>
                                            <p:strVal val="#ppt_x"/>
                                          </p:val>
                                        </p:tav>
                                      </p:tavLst>
                                    </p:anim>
                                    <p:anim calcmode="lin" valueType="num">
                                      <p:cBhvr additive="base">
                                        <p:cTn id="43" dur="750" fill="hold"/>
                                        <p:tgtEl>
                                          <p:spTgt spid="8"/>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150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750" fill="hold"/>
                                        <p:tgtEl>
                                          <p:spTgt spid="9"/>
                                        </p:tgtEl>
                                        <p:attrNameLst>
                                          <p:attrName>ppt_x</p:attrName>
                                        </p:attrNameLst>
                                      </p:cBhvr>
                                      <p:tavLst>
                                        <p:tav tm="0">
                                          <p:val>
                                            <p:strVal val="0-#ppt_w/2"/>
                                          </p:val>
                                        </p:tav>
                                        <p:tav tm="100000">
                                          <p:val>
                                            <p:strVal val="#ppt_x"/>
                                          </p:val>
                                        </p:tav>
                                      </p:tavLst>
                                    </p:anim>
                                    <p:anim calcmode="lin" valueType="num">
                                      <p:cBhvr additive="base">
                                        <p:cTn id="47"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A923198D-BBA0-41CB-8B57-6AFEF8DBFEB8}"/>
              </a:ext>
            </a:extLst>
          </p:cNvPr>
          <p:cNvSpPr/>
          <p:nvPr/>
        </p:nvSpPr>
        <p:spPr>
          <a:xfrm>
            <a:off x="1095015" y="1864651"/>
            <a:ext cx="1852382" cy="185238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sp>
        <p:nvSpPr>
          <p:cNvPr id="3" name="Straight Connector 9">
            <a:extLst>
              <a:ext uri="{FF2B5EF4-FFF2-40B4-BE49-F238E27FC236}">
                <a16:creationId xmlns:a16="http://schemas.microsoft.com/office/drawing/2014/main" id="{034ABFC0-F311-4543-A15F-A7783A410162}"/>
              </a:ext>
            </a:extLst>
          </p:cNvPr>
          <p:cNvSpPr/>
          <p:nvPr/>
        </p:nvSpPr>
        <p:spPr>
          <a:xfrm flipV="1">
            <a:off x="3359842" y="2003637"/>
            <a:ext cx="0" cy="3749040"/>
          </a:xfrm>
          <a:prstGeom prst="line">
            <a:avLst/>
          </a:prstGeom>
          <a:ln w="9525" cap="rnd">
            <a:solidFill>
              <a:schemeClr val="bg1">
                <a:lumMod val="85000"/>
              </a:schemeClr>
            </a:solidFill>
            <a:prstDash val="solid"/>
            <a:round/>
          </a:ln>
        </p:spPr>
        <p:txBody>
          <a:bodyPr anchor="ctr"/>
          <a:lstStyle/>
          <a:p>
            <a:pPr algn="ctr"/>
            <a:endParaRPr>
              <a:cs typeface="+mn-ea"/>
              <a:sym typeface="+mn-lt"/>
            </a:endParaRPr>
          </a:p>
        </p:txBody>
      </p:sp>
      <p:sp>
        <p:nvSpPr>
          <p:cNvPr id="4" name="Straight Connector 10">
            <a:extLst>
              <a:ext uri="{FF2B5EF4-FFF2-40B4-BE49-F238E27FC236}">
                <a16:creationId xmlns:a16="http://schemas.microsoft.com/office/drawing/2014/main" id="{04DD4E6A-C6B5-466F-95E5-18F3D0216810}"/>
              </a:ext>
            </a:extLst>
          </p:cNvPr>
          <p:cNvSpPr/>
          <p:nvPr/>
        </p:nvSpPr>
        <p:spPr>
          <a:xfrm flipV="1">
            <a:off x="8857481" y="1944912"/>
            <a:ext cx="0" cy="3749040"/>
          </a:xfrm>
          <a:prstGeom prst="line">
            <a:avLst/>
          </a:prstGeom>
          <a:ln w="9525" cap="rnd">
            <a:solidFill>
              <a:schemeClr val="bg1">
                <a:lumMod val="85000"/>
              </a:schemeClr>
            </a:solidFill>
            <a:prstDash val="solid"/>
            <a:round/>
          </a:ln>
        </p:spPr>
        <p:txBody>
          <a:bodyPr anchor="ctr"/>
          <a:lstStyle/>
          <a:p>
            <a:pPr algn="ctr"/>
            <a:endParaRPr>
              <a:cs typeface="+mn-ea"/>
              <a:sym typeface="+mn-lt"/>
            </a:endParaRPr>
          </a:p>
        </p:txBody>
      </p:sp>
      <p:sp>
        <p:nvSpPr>
          <p:cNvPr id="5" name="Straight Connector 11">
            <a:extLst>
              <a:ext uri="{FF2B5EF4-FFF2-40B4-BE49-F238E27FC236}">
                <a16:creationId xmlns:a16="http://schemas.microsoft.com/office/drawing/2014/main" id="{EA6A2148-FDE7-4D9A-B92F-96CEBD4A126C}"/>
              </a:ext>
            </a:extLst>
          </p:cNvPr>
          <p:cNvSpPr/>
          <p:nvPr/>
        </p:nvSpPr>
        <p:spPr>
          <a:xfrm flipV="1">
            <a:off x="6166564" y="1944912"/>
            <a:ext cx="0" cy="3749040"/>
          </a:xfrm>
          <a:prstGeom prst="line">
            <a:avLst/>
          </a:prstGeom>
          <a:ln w="9525" cap="rnd">
            <a:solidFill>
              <a:schemeClr val="bg1">
                <a:lumMod val="85000"/>
              </a:schemeClr>
            </a:solidFill>
            <a:prstDash val="solid"/>
            <a:round/>
          </a:ln>
        </p:spPr>
        <p:txBody>
          <a:bodyPr anchor="ctr"/>
          <a:lstStyle/>
          <a:p>
            <a:pPr algn="ctr"/>
            <a:endParaRPr>
              <a:cs typeface="+mn-ea"/>
              <a:sym typeface="+mn-lt"/>
            </a:endParaRPr>
          </a:p>
        </p:txBody>
      </p:sp>
      <p:sp>
        <p:nvSpPr>
          <p:cNvPr id="6" name="Flowchart: Connector 27">
            <a:extLst>
              <a:ext uri="{FF2B5EF4-FFF2-40B4-BE49-F238E27FC236}">
                <a16:creationId xmlns:a16="http://schemas.microsoft.com/office/drawing/2014/main" id="{00F58A69-C388-4B73-B423-946E0EA59279}"/>
              </a:ext>
            </a:extLst>
          </p:cNvPr>
          <p:cNvSpPr/>
          <p:nvPr/>
        </p:nvSpPr>
        <p:spPr>
          <a:xfrm>
            <a:off x="3804429" y="1864651"/>
            <a:ext cx="1852382" cy="185238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sp>
        <p:nvSpPr>
          <p:cNvPr id="7" name="Flowchart: Connector 28">
            <a:extLst>
              <a:ext uri="{FF2B5EF4-FFF2-40B4-BE49-F238E27FC236}">
                <a16:creationId xmlns:a16="http://schemas.microsoft.com/office/drawing/2014/main" id="{D454B0D1-7DBD-465A-91D8-57C6731E68A4}"/>
              </a:ext>
            </a:extLst>
          </p:cNvPr>
          <p:cNvSpPr/>
          <p:nvPr/>
        </p:nvSpPr>
        <p:spPr>
          <a:xfrm>
            <a:off x="6585832" y="1864651"/>
            <a:ext cx="1852382" cy="185238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sp>
        <p:nvSpPr>
          <p:cNvPr id="8" name="Flowchart: Connector 29">
            <a:extLst>
              <a:ext uri="{FF2B5EF4-FFF2-40B4-BE49-F238E27FC236}">
                <a16:creationId xmlns:a16="http://schemas.microsoft.com/office/drawing/2014/main" id="{E401931A-197E-4CCC-9CC9-1E4755B2CDB8}"/>
              </a:ext>
            </a:extLst>
          </p:cNvPr>
          <p:cNvSpPr/>
          <p:nvPr/>
        </p:nvSpPr>
        <p:spPr>
          <a:xfrm>
            <a:off x="9244603" y="1864651"/>
            <a:ext cx="1852382" cy="185238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grpSp>
        <p:nvGrpSpPr>
          <p:cNvPr id="9" name="组合 8">
            <a:extLst>
              <a:ext uri="{FF2B5EF4-FFF2-40B4-BE49-F238E27FC236}">
                <a16:creationId xmlns:a16="http://schemas.microsoft.com/office/drawing/2014/main" id="{D066479B-4F3A-4656-A049-0BEB00D2ABA7}"/>
              </a:ext>
            </a:extLst>
          </p:cNvPr>
          <p:cNvGrpSpPr/>
          <p:nvPr/>
        </p:nvGrpSpPr>
        <p:grpSpPr>
          <a:xfrm>
            <a:off x="796688" y="4056042"/>
            <a:ext cx="2449035" cy="1058255"/>
            <a:chOff x="2850228" y="1996460"/>
            <a:chExt cx="2449035" cy="1058255"/>
          </a:xfrm>
        </p:grpSpPr>
        <p:sp>
          <p:nvSpPr>
            <p:cNvPr id="10" name="TextBox 11">
              <a:extLst>
                <a:ext uri="{FF2B5EF4-FFF2-40B4-BE49-F238E27FC236}">
                  <a16:creationId xmlns:a16="http://schemas.microsoft.com/office/drawing/2014/main" id="{DD9607F6-46DE-423A-BAFA-CC11E9723BBF}"/>
                </a:ext>
              </a:extLst>
            </p:cNvPr>
            <p:cNvSpPr txBox="1"/>
            <p:nvPr/>
          </p:nvSpPr>
          <p:spPr>
            <a:xfrm>
              <a:off x="3004222" y="2336570"/>
              <a:ext cx="2141048" cy="718145"/>
            </a:xfrm>
            <a:prstGeom prst="rect">
              <a:avLst/>
            </a:prstGeom>
            <a:noFill/>
          </p:spPr>
          <p:txBody>
            <a:bodyPr wrap="square" lIns="0" tIns="0" rIns="0" bIns="0" rtlCol="0">
              <a:spAutoFit/>
              <a:scene3d>
                <a:camera prst="orthographicFront"/>
                <a:lightRig rig="threePt" dir="t"/>
              </a:scene3d>
              <a:sp3d contourW="12700"/>
            </a:bodyPr>
            <a:lstStyle/>
            <a:p>
              <a:pPr algn="ctr">
                <a:lnSpc>
                  <a:spcPts val="1400"/>
                </a:lnSpc>
              </a:pPr>
              <a:r>
                <a:rPr lang="zh-CN" altLang="en-US" sz="12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sz="1200" dirty="0">
                <a:solidFill>
                  <a:schemeClr val="tx1">
                    <a:lumMod val="75000"/>
                    <a:lumOff val="25000"/>
                  </a:schemeClr>
                </a:solidFill>
                <a:cs typeface="+mn-ea"/>
                <a:sym typeface="+mn-lt"/>
              </a:endParaRPr>
            </a:p>
          </p:txBody>
        </p:sp>
        <p:sp>
          <p:nvSpPr>
            <p:cNvPr id="11" name="TextBox 11">
              <a:extLst>
                <a:ext uri="{FF2B5EF4-FFF2-40B4-BE49-F238E27FC236}">
                  <a16:creationId xmlns:a16="http://schemas.microsoft.com/office/drawing/2014/main" id="{C3B46EDE-A865-4C9A-AE76-4F13808F3D41}"/>
                </a:ext>
              </a:extLst>
            </p:cNvPr>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a:solidFill>
                    <a:schemeClr val="tx1">
                      <a:lumMod val="75000"/>
                      <a:lumOff val="25000"/>
                    </a:schemeClr>
                  </a:solidFill>
                  <a:cs typeface="+mn-ea"/>
                  <a:sym typeface="+mn-lt"/>
                </a:rPr>
                <a:t>标题文字添加</a:t>
              </a:r>
              <a:endParaRPr lang="en-US" dirty="0">
                <a:solidFill>
                  <a:schemeClr val="tx1">
                    <a:lumMod val="75000"/>
                    <a:lumOff val="25000"/>
                  </a:schemeClr>
                </a:solidFill>
                <a:cs typeface="+mn-ea"/>
                <a:sym typeface="+mn-lt"/>
              </a:endParaRPr>
            </a:p>
          </p:txBody>
        </p:sp>
      </p:grpSp>
      <p:pic>
        <p:nvPicPr>
          <p:cNvPr id="28" name="图片 27">
            <a:extLst>
              <a:ext uri="{FF2B5EF4-FFF2-40B4-BE49-F238E27FC236}">
                <a16:creationId xmlns:a16="http://schemas.microsoft.com/office/drawing/2014/main" id="{C7E0E234-B552-4965-8FD1-244DA379C3F2}"/>
              </a:ext>
            </a:extLst>
          </p:cNvPr>
          <p:cNvPicPr>
            <a:picLocks noChangeAspect="1"/>
          </p:cNvPicPr>
          <p:nvPr/>
        </p:nvPicPr>
        <p:blipFill>
          <a:blip r:embed="rId3" cstate="print">
            <a:extLst>
              <a:ext uri="{28A0092B-C50C-407E-A947-70E740481C1C}">
                <a14:useLocalDpi xmlns:a14="http://schemas.microsoft.com/office/drawing/2010/main" val="0"/>
              </a:ext>
            </a:extLst>
          </a:blip>
          <a:srcRect l="16208" r="17042" b="1214"/>
          <a:stretch/>
        </p:blipFill>
        <p:spPr>
          <a:xfrm>
            <a:off x="1230753" y="2041854"/>
            <a:ext cx="1567262" cy="1548238"/>
          </a:xfrm>
          <a:custGeom>
            <a:avLst/>
            <a:gdLst>
              <a:gd name="connsiteX0" fmla="*/ 435739 w 1109160"/>
              <a:gd name="connsiteY0" fmla="*/ 0 h 1095697"/>
              <a:gd name="connsiteX1" fmla="*/ 673421 w 1109160"/>
              <a:gd name="connsiteY1" fmla="*/ 0 h 1095697"/>
              <a:gd name="connsiteX2" fmla="*/ 770448 w 1109160"/>
              <a:gd name="connsiteY2" fmla="*/ 30119 h 1095697"/>
              <a:gd name="connsiteX3" fmla="*/ 1109160 w 1109160"/>
              <a:gd name="connsiteY3" fmla="*/ 541117 h 1095697"/>
              <a:gd name="connsiteX4" fmla="*/ 554580 w 1109160"/>
              <a:gd name="connsiteY4" fmla="*/ 1095697 h 1095697"/>
              <a:gd name="connsiteX5" fmla="*/ 0 w 1109160"/>
              <a:gd name="connsiteY5" fmla="*/ 541117 h 1095697"/>
              <a:gd name="connsiteX6" fmla="*/ 338713 w 1109160"/>
              <a:gd name="connsiteY6" fmla="*/ 30119 h 109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9160" h="1095697">
                <a:moveTo>
                  <a:pt x="435739" y="0"/>
                </a:moveTo>
                <a:lnTo>
                  <a:pt x="673421" y="0"/>
                </a:lnTo>
                <a:lnTo>
                  <a:pt x="770448" y="30119"/>
                </a:lnTo>
                <a:cubicBezTo>
                  <a:pt x="969495" y="114309"/>
                  <a:pt x="1109160" y="311403"/>
                  <a:pt x="1109160" y="541117"/>
                </a:cubicBezTo>
                <a:cubicBezTo>
                  <a:pt x="1109160" y="847403"/>
                  <a:pt x="860866" y="1095697"/>
                  <a:pt x="554580" y="1095697"/>
                </a:cubicBezTo>
                <a:cubicBezTo>
                  <a:pt x="248294" y="1095697"/>
                  <a:pt x="0" y="847403"/>
                  <a:pt x="0" y="541117"/>
                </a:cubicBezTo>
                <a:cubicBezTo>
                  <a:pt x="0" y="311403"/>
                  <a:pt x="139665" y="114309"/>
                  <a:pt x="338713" y="30119"/>
                </a:cubicBezTo>
                <a:close/>
              </a:path>
            </a:pathLst>
          </a:custGeom>
        </p:spPr>
      </p:pic>
      <p:pic>
        <p:nvPicPr>
          <p:cNvPr id="29" name="图片 28">
            <a:extLst>
              <a:ext uri="{FF2B5EF4-FFF2-40B4-BE49-F238E27FC236}">
                <a16:creationId xmlns:a16="http://schemas.microsoft.com/office/drawing/2014/main" id="{CC681788-451C-4AD6-AE52-2C97053E1009}"/>
              </a:ext>
            </a:extLst>
          </p:cNvPr>
          <p:cNvPicPr>
            <a:picLocks noChangeAspect="1"/>
          </p:cNvPicPr>
          <p:nvPr/>
        </p:nvPicPr>
        <p:blipFill>
          <a:blip r:embed="rId4" cstate="print">
            <a:extLst>
              <a:ext uri="{28A0092B-C50C-407E-A947-70E740481C1C}">
                <a14:useLocalDpi xmlns:a14="http://schemas.microsoft.com/office/drawing/2010/main" val="0"/>
              </a:ext>
            </a:extLst>
          </a:blip>
          <a:srcRect l="15313" r="17937" b="1214"/>
          <a:stretch/>
        </p:blipFill>
        <p:spPr>
          <a:xfrm>
            <a:off x="3973743" y="2068619"/>
            <a:ext cx="1513074" cy="1494708"/>
          </a:xfrm>
          <a:custGeom>
            <a:avLst/>
            <a:gdLst>
              <a:gd name="connsiteX0" fmla="*/ 435739 w 1109160"/>
              <a:gd name="connsiteY0" fmla="*/ 0 h 1095697"/>
              <a:gd name="connsiteX1" fmla="*/ 673422 w 1109160"/>
              <a:gd name="connsiteY1" fmla="*/ 0 h 1095697"/>
              <a:gd name="connsiteX2" fmla="*/ 770448 w 1109160"/>
              <a:gd name="connsiteY2" fmla="*/ 30119 h 1095697"/>
              <a:gd name="connsiteX3" fmla="*/ 1109160 w 1109160"/>
              <a:gd name="connsiteY3" fmla="*/ 541117 h 1095697"/>
              <a:gd name="connsiteX4" fmla="*/ 554580 w 1109160"/>
              <a:gd name="connsiteY4" fmla="*/ 1095697 h 1095697"/>
              <a:gd name="connsiteX5" fmla="*/ 0 w 1109160"/>
              <a:gd name="connsiteY5" fmla="*/ 541117 h 1095697"/>
              <a:gd name="connsiteX6" fmla="*/ 338713 w 1109160"/>
              <a:gd name="connsiteY6" fmla="*/ 30119 h 109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9160" h="1095697">
                <a:moveTo>
                  <a:pt x="435739" y="0"/>
                </a:moveTo>
                <a:lnTo>
                  <a:pt x="673422" y="0"/>
                </a:lnTo>
                <a:lnTo>
                  <a:pt x="770448" y="30119"/>
                </a:lnTo>
                <a:cubicBezTo>
                  <a:pt x="969495" y="114309"/>
                  <a:pt x="1109160" y="311403"/>
                  <a:pt x="1109160" y="541117"/>
                </a:cubicBezTo>
                <a:cubicBezTo>
                  <a:pt x="1109160" y="847403"/>
                  <a:pt x="860866" y="1095697"/>
                  <a:pt x="554580" y="1095697"/>
                </a:cubicBezTo>
                <a:cubicBezTo>
                  <a:pt x="248294" y="1095697"/>
                  <a:pt x="0" y="847403"/>
                  <a:pt x="0" y="541117"/>
                </a:cubicBezTo>
                <a:cubicBezTo>
                  <a:pt x="0" y="311403"/>
                  <a:pt x="139666" y="114309"/>
                  <a:pt x="338713" y="30119"/>
                </a:cubicBezTo>
                <a:close/>
              </a:path>
            </a:pathLst>
          </a:custGeom>
        </p:spPr>
      </p:pic>
      <p:pic>
        <p:nvPicPr>
          <p:cNvPr id="30" name="图片 29">
            <a:extLst>
              <a:ext uri="{FF2B5EF4-FFF2-40B4-BE49-F238E27FC236}">
                <a16:creationId xmlns:a16="http://schemas.microsoft.com/office/drawing/2014/main" id="{A7BEEF6A-7D65-4D8F-B8A1-59D626440A36}"/>
              </a:ext>
            </a:extLst>
          </p:cNvPr>
          <p:cNvPicPr>
            <a:picLocks noChangeAspect="1"/>
          </p:cNvPicPr>
          <p:nvPr/>
        </p:nvPicPr>
        <p:blipFill>
          <a:blip r:embed="rId5" cstate="print">
            <a:extLst>
              <a:ext uri="{28A0092B-C50C-407E-A947-70E740481C1C}">
                <a14:useLocalDpi xmlns:a14="http://schemas.microsoft.com/office/drawing/2010/main" val="0"/>
              </a:ext>
            </a:extLst>
          </a:blip>
          <a:srcRect l="16332" r="16918"/>
          <a:stretch/>
        </p:blipFill>
        <p:spPr>
          <a:xfrm>
            <a:off x="6755564" y="2059515"/>
            <a:ext cx="1512918" cy="1512917"/>
          </a:xfrm>
          <a:custGeom>
            <a:avLst/>
            <a:gdLst>
              <a:gd name="connsiteX0" fmla="*/ 554570 w 1109160"/>
              <a:gd name="connsiteY0" fmla="*/ 0 h 1109159"/>
              <a:gd name="connsiteX1" fmla="*/ 554590 w 1109160"/>
              <a:gd name="connsiteY1" fmla="*/ 0 h 1109159"/>
              <a:gd name="connsiteX2" fmla="*/ 666347 w 1109160"/>
              <a:gd name="connsiteY2" fmla="*/ 11266 h 1109159"/>
              <a:gd name="connsiteX3" fmla="*/ 1109160 w 1109160"/>
              <a:gd name="connsiteY3" fmla="*/ 554579 h 1109159"/>
              <a:gd name="connsiteX4" fmla="*/ 554580 w 1109160"/>
              <a:gd name="connsiteY4" fmla="*/ 1109159 h 1109159"/>
              <a:gd name="connsiteX5" fmla="*/ 0 w 1109160"/>
              <a:gd name="connsiteY5" fmla="*/ 554579 h 1109159"/>
              <a:gd name="connsiteX6" fmla="*/ 442813 w 1109160"/>
              <a:gd name="connsiteY6" fmla="*/ 11266 h 110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9160" h="1109159">
                <a:moveTo>
                  <a:pt x="554570" y="0"/>
                </a:moveTo>
                <a:lnTo>
                  <a:pt x="554590" y="0"/>
                </a:lnTo>
                <a:lnTo>
                  <a:pt x="666347" y="11266"/>
                </a:lnTo>
                <a:cubicBezTo>
                  <a:pt x="919060" y="62979"/>
                  <a:pt x="1109160" y="286579"/>
                  <a:pt x="1109160" y="554579"/>
                </a:cubicBezTo>
                <a:cubicBezTo>
                  <a:pt x="1109160" y="860865"/>
                  <a:pt x="860866" y="1109159"/>
                  <a:pt x="554580" y="1109159"/>
                </a:cubicBezTo>
                <a:cubicBezTo>
                  <a:pt x="248294" y="1109159"/>
                  <a:pt x="0" y="860865"/>
                  <a:pt x="0" y="554579"/>
                </a:cubicBezTo>
                <a:cubicBezTo>
                  <a:pt x="0" y="286579"/>
                  <a:pt x="190100" y="62979"/>
                  <a:pt x="442813" y="11266"/>
                </a:cubicBezTo>
                <a:close/>
              </a:path>
            </a:pathLst>
          </a:custGeom>
        </p:spPr>
      </p:pic>
      <p:pic>
        <p:nvPicPr>
          <p:cNvPr id="15" name="图片占位符 41">
            <a:extLst>
              <a:ext uri="{FF2B5EF4-FFF2-40B4-BE49-F238E27FC236}">
                <a16:creationId xmlns:a16="http://schemas.microsoft.com/office/drawing/2014/main" id="{77243255-5D36-4005-B7EA-71D261099AC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339963" y="2003638"/>
            <a:ext cx="1661662" cy="1624670"/>
          </a:xfrm>
          <a:custGeom>
            <a:avLst/>
            <a:gdLst>
              <a:gd name="connsiteX0" fmla="*/ 830831 w 1661662"/>
              <a:gd name="connsiteY0" fmla="*/ 0 h 1674932"/>
              <a:gd name="connsiteX1" fmla="*/ 1661662 w 1661662"/>
              <a:gd name="connsiteY1" fmla="*/ 837466 h 1674932"/>
              <a:gd name="connsiteX2" fmla="*/ 830831 w 1661662"/>
              <a:gd name="connsiteY2" fmla="*/ 1674932 h 1674932"/>
              <a:gd name="connsiteX3" fmla="*/ 0 w 1661662"/>
              <a:gd name="connsiteY3" fmla="*/ 837466 h 1674932"/>
              <a:gd name="connsiteX4" fmla="*/ 830831 w 1661662"/>
              <a:gd name="connsiteY4" fmla="*/ 0 h 1674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662" h="1674932">
                <a:moveTo>
                  <a:pt x="830831" y="0"/>
                </a:moveTo>
                <a:cubicBezTo>
                  <a:pt x="1289686" y="0"/>
                  <a:pt x="1661662" y="374946"/>
                  <a:pt x="1661662" y="837466"/>
                </a:cubicBezTo>
                <a:cubicBezTo>
                  <a:pt x="1661662" y="1299986"/>
                  <a:pt x="1289686" y="1674932"/>
                  <a:pt x="830831" y="1674932"/>
                </a:cubicBezTo>
                <a:cubicBezTo>
                  <a:pt x="371976" y="1674932"/>
                  <a:pt x="0" y="1299986"/>
                  <a:pt x="0" y="837466"/>
                </a:cubicBezTo>
                <a:cubicBezTo>
                  <a:pt x="0" y="374946"/>
                  <a:pt x="371976" y="0"/>
                  <a:pt x="830831" y="0"/>
                </a:cubicBezTo>
                <a:close/>
              </a:path>
            </a:pathLst>
          </a:custGeom>
        </p:spPr>
      </p:pic>
      <p:grpSp>
        <p:nvGrpSpPr>
          <p:cNvPr id="16" name="组合 15">
            <a:extLst>
              <a:ext uri="{FF2B5EF4-FFF2-40B4-BE49-F238E27FC236}">
                <a16:creationId xmlns:a16="http://schemas.microsoft.com/office/drawing/2014/main" id="{9C10C7C2-53CC-44AB-A08A-60608097D52F}"/>
              </a:ext>
            </a:extLst>
          </p:cNvPr>
          <p:cNvGrpSpPr/>
          <p:nvPr/>
        </p:nvGrpSpPr>
        <p:grpSpPr>
          <a:xfrm>
            <a:off x="3502577" y="4056042"/>
            <a:ext cx="2449035" cy="1058255"/>
            <a:chOff x="2850228" y="1996460"/>
            <a:chExt cx="2449035" cy="1058255"/>
          </a:xfrm>
        </p:grpSpPr>
        <p:sp>
          <p:nvSpPr>
            <p:cNvPr id="17" name="TextBox 11">
              <a:extLst>
                <a:ext uri="{FF2B5EF4-FFF2-40B4-BE49-F238E27FC236}">
                  <a16:creationId xmlns:a16="http://schemas.microsoft.com/office/drawing/2014/main" id="{932C292A-2F9C-430B-95AA-F8F493FF3578}"/>
                </a:ext>
              </a:extLst>
            </p:cNvPr>
            <p:cNvSpPr txBox="1"/>
            <p:nvPr/>
          </p:nvSpPr>
          <p:spPr>
            <a:xfrm>
              <a:off x="3004222" y="2336570"/>
              <a:ext cx="2141048" cy="718145"/>
            </a:xfrm>
            <a:prstGeom prst="rect">
              <a:avLst/>
            </a:prstGeom>
            <a:noFill/>
          </p:spPr>
          <p:txBody>
            <a:bodyPr wrap="square" lIns="0" tIns="0" rIns="0" bIns="0" rtlCol="0">
              <a:spAutoFit/>
              <a:scene3d>
                <a:camera prst="orthographicFront"/>
                <a:lightRig rig="threePt" dir="t"/>
              </a:scene3d>
              <a:sp3d contourW="12700"/>
            </a:bodyPr>
            <a:lstStyle/>
            <a:p>
              <a:pPr algn="ctr">
                <a:lnSpc>
                  <a:spcPts val="1400"/>
                </a:lnSpc>
              </a:pPr>
              <a:r>
                <a:rPr lang="zh-CN" altLang="en-US" sz="12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sz="1200" dirty="0">
                <a:solidFill>
                  <a:schemeClr val="tx1">
                    <a:lumMod val="75000"/>
                    <a:lumOff val="25000"/>
                  </a:schemeClr>
                </a:solidFill>
                <a:cs typeface="+mn-ea"/>
                <a:sym typeface="+mn-lt"/>
              </a:endParaRPr>
            </a:p>
          </p:txBody>
        </p:sp>
        <p:sp>
          <p:nvSpPr>
            <p:cNvPr id="18" name="TextBox 11">
              <a:extLst>
                <a:ext uri="{FF2B5EF4-FFF2-40B4-BE49-F238E27FC236}">
                  <a16:creationId xmlns:a16="http://schemas.microsoft.com/office/drawing/2014/main" id="{3FBE140C-67F5-4967-9900-1354F53D0E45}"/>
                </a:ext>
              </a:extLst>
            </p:cNvPr>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a:solidFill>
                    <a:schemeClr val="tx1">
                      <a:lumMod val="75000"/>
                      <a:lumOff val="25000"/>
                    </a:schemeClr>
                  </a:solidFill>
                  <a:cs typeface="+mn-ea"/>
                  <a:sym typeface="+mn-lt"/>
                </a:rPr>
                <a:t>标题文字添加</a:t>
              </a:r>
              <a:endParaRPr lang="en-US" dirty="0">
                <a:solidFill>
                  <a:schemeClr val="tx1">
                    <a:lumMod val="75000"/>
                    <a:lumOff val="25000"/>
                  </a:schemeClr>
                </a:solidFill>
                <a:cs typeface="+mn-ea"/>
                <a:sym typeface="+mn-lt"/>
              </a:endParaRPr>
            </a:p>
          </p:txBody>
        </p:sp>
      </p:grpSp>
      <p:grpSp>
        <p:nvGrpSpPr>
          <p:cNvPr id="19" name="组合 18">
            <a:extLst>
              <a:ext uri="{FF2B5EF4-FFF2-40B4-BE49-F238E27FC236}">
                <a16:creationId xmlns:a16="http://schemas.microsoft.com/office/drawing/2014/main" id="{9FBF4F8E-D424-4862-81ED-B995E8F3D075}"/>
              </a:ext>
            </a:extLst>
          </p:cNvPr>
          <p:cNvGrpSpPr/>
          <p:nvPr/>
        </p:nvGrpSpPr>
        <p:grpSpPr>
          <a:xfrm>
            <a:off x="6287505" y="4056042"/>
            <a:ext cx="2449035" cy="1058255"/>
            <a:chOff x="2850228" y="1996460"/>
            <a:chExt cx="2449035" cy="1058255"/>
          </a:xfrm>
        </p:grpSpPr>
        <p:sp>
          <p:nvSpPr>
            <p:cNvPr id="20" name="TextBox 11">
              <a:extLst>
                <a:ext uri="{FF2B5EF4-FFF2-40B4-BE49-F238E27FC236}">
                  <a16:creationId xmlns:a16="http://schemas.microsoft.com/office/drawing/2014/main" id="{3152A080-EC08-40EC-950A-D99CBC374EEA}"/>
                </a:ext>
              </a:extLst>
            </p:cNvPr>
            <p:cNvSpPr txBox="1"/>
            <p:nvPr/>
          </p:nvSpPr>
          <p:spPr>
            <a:xfrm>
              <a:off x="3004222" y="2336570"/>
              <a:ext cx="2141048" cy="718145"/>
            </a:xfrm>
            <a:prstGeom prst="rect">
              <a:avLst/>
            </a:prstGeom>
            <a:noFill/>
          </p:spPr>
          <p:txBody>
            <a:bodyPr wrap="square" lIns="0" tIns="0" rIns="0" bIns="0" rtlCol="0">
              <a:spAutoFit/>
              <a:scene3d>
                <a:camera prst="orthographicFront"/>
                <a:lightRig rig="threePt" dir="t"/>
              </a:scene3d>
              <a:sp3d contourW="12700"/>
            </a:bodyPr>
            <a:lstStyle/>
            <a:p>
              <a:pPr algn="ctr">
                <a:lnSpc>
                  <a:spcPts val="1400"/>
                </a:lnSpc>
              </a:pPr>
              <a:r>
                <a:rPr lang="zh-CN" altLang="en-US" sz="12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sz="1200" dirty="0">
                <a:solidFill>
                  <a:schemeClr val="tx1">
                    <a:lumMod val="75000"/>
                    <a:lumOff val="25000"/>
                  </a:schemeClr>
                </a:solidFill>
                <a:cs typeface="+mn-ea"/>
                <a:sym typeface="+mn-lt"/>
              </a:endParaRPr>
            </a:p>
          </p:txBody>
        </p:sp>
        <p:sp>
          <p:nvSpPr>
            <p:cNvPr id="21" name="TextBox 11">
              <a:extLst>
                <a:ext uri="{FF2B5EF4-FFF2-40B4-BE49-F238E27FC236}">
                  <a16:creationId xmlns:a16="http://schemas.microsoft.com/office/drawing/2014/main" id="{F2DD65E2-D215-4C6D-ADCB-F758388AB556}"/>
                </a:ext>
              </a:extLst>
            </p:cNvPr>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a:solidFill>
                    <a:schemeClr val="tx1">
                      <a:lumMod val="75000"/>
                      <a:lumOff val="25000"/>
                    </a:schemeClr>
                  </a:solidFill>
                  <a:cs typeface="+mn-ea"/>
                  <a:sym typeface="+mn-lt"/>
                </a:rPr>
                <a:t>标题文字添加</a:t>
              </a:r>
              <a:endParaRPr lang="en-US" dirty="0">
                <a:solidFill>
                  <a:schemeClr val="tx1">
                    <a:lumMod val="75000"/>
                    <a:lumOff val="25000"/>
                  </a:schemeClr>
                </a:solidFill>
                <a:cs typeface="+mn-ea"/>
                <a:sym typeface="+mn-lt"/>
              </a:endParaRPr>
            </a:p>
          </p:txBody>
        </p:sp>
      </p:grpSp>
      <p:grpSp>
        <p:nvGrpSpPr>
          <p:cNvPr id="22" name="组合 21">
            <a:extLst>
              <a:ext uri="{FF2B5EF4-FFF2-40B4-BE49-F238E27FC236}">
                <a16:creationId xmlns:a16="http://schemas.microsoft.com/office/drawing/2014/main" id="{03AA6A99-F700-427D-96AE-53EFFD9BF729}"/>
              </a:ext>
            </a:extLst>
          </p:cNvPr>
          <p:cNvGrpSpPr/>
          <p:nvPr/>
        </p:nvGrpSpPr>
        <p:grpSpPr>
          <a:xfrm>
            <a:off x="8946276" y="4056042"/>
            <a:ext cx="2449035" cy="1058255"/>
            <a:chOff x="2850228" y="1996460"/>
            <a:chExt cx="2449035" cy="1058255"/>
          </a:xfrm>
        </p:grpSpPr>
        <p:sp>
          <p:nvSpPr>
            <p:cNvPr id="23" name="TextBox 11">
              <a:extLst>
                <a:ext uri="{FF2B5EF4-FFF2-40B4-BE49-F238E27FC236}">
                  <a16:creationId xmlns:a16="http://schemas.microsoft.com/office/drawing/2014/main" id="{8927BF9E-8492-462B-8F32-4476AF46FB7D}"/>
                </a:ext>
              </a:extLst>
            </p:cNvPr>
            <p:cNvSpPr txBox="1"/>
            <p:nvPr/>
          </p:nvSpPr>
          <p:spPr>
            <a:xfrm>
              <a:off x="3004222" y="2336570"/>
              <a:ext cx="2141048" cy="718145"/>
            </a:xfrm>
            <a:prstGeom prst="rect">
              <a:avLst/>
            </a:prstGeom>
            <a:noFill/>
          </p:spPr>
          <p:txBody>
            <a:bodyPr wrap="square" lIns="0" tIns="0" rIns="0" bIns="0" rtlCol="0">
              <a:spAutoFit/>
              <a:scene3d>
                <a:camera prst="orthographicFront"/>
                <a:lightRig rig="threePt" dir="t"/>
              </a:scene3d>
              <a:sp3d contourW="12700"/>
            </a:bodyPr>
            <a:lstStyle/>
            <a:p>
              <a:pPr algn="ctr">
                <a:lnSpc>
                  <a:spcPts val="1400"/>
                </a:lnSpc>
              </a:pPr>
              <a:r>
                <a:rPr lang="zh-CN" altLang="en-US" sz="1200" dirty="0">
                  <a:solidFill>
                    <a:schemeClr val="tx1">
                      <a:lumMod val="75000"/>
                      <a:lumOff val="25000"/>
                    </a:schemeClr>
                  </a:solidFill>
                  <a:cs typeface="+mn-ea"/>
                  <a:sym typeface="+mn-lt"/>
                </a:rPr>
                <a:t>标题数字等都可以通过点击和重新输入进行更改，顶部“开始”面板中可以对字体、字号、颜色、行距等进行修改。</a:t>
              </a:r>
              <a:endParaRPr lang="en-US" sz="1200" dirty="0">
                <a:solidFill>
                  <a:schemeClr val="tx1">
                    <a:lumMod val="75000"/>
                    <a:lumOff val="25000"/>
                  </a:schemeClr>
                </a:solidFill>
                <a:cs typeface="+mn-ea"/>
                <a:sym typeface="+mn-lt"/>
              </a:endParaRPr>
            </a:p>
          </p:txBody>
        </p:sp>
        <p:sp>
          <p:nvSpPr>
            <p:cNvPr id="24" name="TextBox 11">
              <a:extLst>
                <a:ext uri="{FF2B5EF4-FFF2-40B4-BE49-F238E27FC236}">
                  <a16:creationId xmlns:a16="http://schemas.microsoft.com/office/drawing/2014/main" id="{86040944-B4C3-40B1-9C65-AF11AF747D03}"/>
                </a:ext>
              </a:extLst>
            </p:cNvPr>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a:solidFill>
                    <a:schemeClr val="tx1">
                      <a:lumMod val="75000"/>
                      <a:lumOff val="25000"/>
                    </a:schemeClr>
                  </a:solidFill>
                  <a:cs typeface="+mn-ea"/>
                  <a:sym typeface="+mn-lt"/>
                </a:rPr>
                <a:t>标题文字添加</a:t>
              </a:r>
              <a:endParaRPr lang="en-US" dirty="0">
                <a:solidFill>
                  <a:schemeClr val="tx1">
                    <a:lumMod val="75000"/>
                    <a:lumOff val="25000"/>
                  </a:schemeClr>
                </a:solidFill>
                <a:cs typeface="+mn-ea"/>
                <a:sym typeface="+mn-lt"/>
              </a:endParaRPr>
            </a:p>
          </p:txBody>
        </p:sp>
      </p:grpSp>
      <p:grpSp>
        <p:nvGrpSpPr>
          <p:cNvPr id="31" name="组合 30">
            <a:extLst>
              <a:ext uri="{FF2B5EF4-FFF2-40B4-BE49-F238E27FC236}">
                <a16:creationId xmlns:a16="http://schemas.microsoft.com/office/drawing/2014/main" id="{58BA8772-346A-4560-BFDD-45AC01787970}"/>
              </a:ext>
            </a:extLst>
          </p:cNvPr>
          <p:cNvGrpSpPr/>
          <p:nvPr/>
        </p:nvGrpSpPr>
        <p:grpSpPr>
          <a:xfrm>
            <a:off x="185623" y="114300"/>
            <a:ext cx="4375486" cy="521652"/>
            <a:chOff x="185623" y="114300"/>
            <a:chExt cx="4375486" cy="521652"/>
          </a:xfrm>
        </p:grpSpPr>
        <p:grpSp>
          <p:nvGrpSpPr>
            <p:cNvPr id="32" name="组合 31">
              <a:extLst>
                <a:ext uri="{FF2B5EF4-FFF2-40B4-BE49-F238E27FC236}">
                  <a16:creationId xmlns:a16="http://schemas.microsoft.com/office/drawing/2014/main" id="{FF29F36C-E264-4B28-8DC9-F6E39858BAAF}"/>
                </a:ext>
              </a:extLst>
            </p:cNvPr>
            <p:cNvGrpSpPr/>
            <p:nvPr/>
          </p:nvGrpSpPr>
          <p:grpSpPr>
            <a:xfrm>
              <a:off x="185623" y="114300"/>
              <a:ext cx="419100" cy="399856"/>
              <a:chOff x="185623" y="114300"/>
              <a:chExt cx="419100" cy="399856"/>
            </a:xfrm>
          </p:grpSpPr>
          <p:sp>
            <p:nvSpPr>
              <p:cNvPr id="36" name="等腰三角形 35">
                <a:extLst>
                  <a:ext uri="{FF2B5EF4-FFF2-40B4-BE49-F238E27FC236}">
                    <a16:creationId xmlns:a16="http://schemas.microsoft.com/office/drawing/2014/main" id="{4DB6CD4C-966A-442B-B27F-EA35B62039AF}"/>
                  </a:ext>
                </a:extLst>
              </p:cNvPr>
              <p:cNvSpPr/>
              <p:nvPr/>
            </p:nvSpPr>
            <p:spPr>
              <a:xfrm>
                <a:off x="185623" y="114300"/>
                <a:ext cx="419100" cy="361293"/>
              </a:xfrm>
              <a:prstGeom prst="triangle">
                <a:avLst/>
              </a:prstGeom>
              <a:solidFill>
                <a:srgbClr val="FFC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7" name="图片 36">
                <a:extLst>
                  <a:ext uri="{FF2B5EF4-FFF2-40B4-BE49-F238E27FC236}">
                    <a16:creationId xmlns:a16="http://schemas.microsoft.com/office/drawing/2014/main" id="{550C8717-0A29-4C15-AC8A-533B42DF42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623" y="114300"/>
                <a:ext cx="337513" cy="399856"/>
              </a:xfrm>
              <a:prstGeom prst="rect">
                <a:avLst/>
              </a:prstGeom>
            </p:spPr>
          </p:pic>
        </p:grpSp>
        <p:grpSp>
          <p:nvGrpSpPr>
            <p:cNvPr id="33" name="组合 32">
              <a:extLst>
                <a:ext uri="{FF2B5EF4-FFF2-40B4-BE49-F238E27FC236}">
                  <a16:creationId xmlns:a16="http://schemas.microsoft.com/office/drawing/2014/main" id="{8B38D97D-37A4-41B0-BF85-C5532C5BFC99}"/>
                </a:ext>
              </a:extLst>
            </p:cNvPr>
            <p:cNvGrpSpPr/>
            <p:nvPr/>
          </p:nvGrpSpPr>
          <p:grpSpPr>
            <a:xfrm>
              <a:off x="694658" y="114300"/>
              <a:ext cx="3866451" cy="521652"/>
              <a:chOff x="3249955" y="260366"/>
              <a:chExt cx="3866451" cy="521652"/>
            </a:xfrm>
          </p:grpSpPr>
          <p:sp>
            <p:nvSpPr>
              <p:cNvPr id="34" name="文本框 33">
                <a:extLst>
                  <a:ext uri="{FF2B5EF4-FFF2-40B4-BE49-F238E27FC236}">
                    <a16:creationId xmlns:a16="http://schemas.microsoft.com/office/drawing/2014/main" id="{AC67FF7F-9CA6-4D30-9ACB-D85BBA104F4F}"/>
                  </a:ext>
                </a:extLst>
              </p:cNvPr>
              <p:cNvSpPr txBox="1"/>
              <p:nvPr/>
            </p:nvSpPr>
            <p:spPr>
              <a:xfrm>
                <a:off x="3249955" y="260366"/>
                <a:ext cx="2031325" cy="369332"/>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cs typeface="+mn-ea"/>
                    <a:sym typeface="+mn-lt"/>
                  </a:rPr>
                  <a:t>标题文字添加</a:t>
                </a:r>
                <a:r>
                  <a:rPr lang="zh-CN" altLang="en-US" b="1" dirty="0">
                    <a:cs typeface="+mn-ea"/>
                    <a:sym typeface="+mn-lt"/>
                  </a:rPr>
                  <a:t>此处</a:t>
                </a:r>
                <a:endParaRPr kumimoji="0" lang="zh-CN" altLang="en-US" b="1" i="0" u="none" strike="noStrike" kern="1200" cap="none" spc="0" normalizeH="0" baseline="0" noProof="0" dirty="0">
                  <a:ln>
                    <a:noFill/>
                  </a:ln>
                  <a:effectLst/>
                  <a:uLnTx/>
                  <a:uFillTx/>
                  <a:cs typeface="+mn-ea"/>
                  <a:sym typeface="+mn-lt"/>
                </a:endParaRPr>
              </a:p>
            </p:txBody>
          </p:sp>
          <p:sp>
            <p:nvSpPr>
              <p:cNvPr id="35" name="文本框 34">
                <a:extLst>
                  <a:ext uri="{FF2B5EF4-FFF2-40B4-BE49-F238E27FC236}">
                    <a16:creationId xmlns:a16="http://schemas.microsoft.com/office/drawing/2014/main" id="{4EBC1B72-46FE-456B-B998-55C22440A414}"/>
                  </a:ext>
                </a:extLst>
              </p:cNvPr>
              <p:cNvSpPr txBox="1"/>
              <p:nvPr/>
            </p:nvSpPr>
            <p:spPr>
              <a:xfrm>
                <a:off x="3249955" y="541118"/>
                <a:ext cx="3866451" cy="24090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grpSp>
      </p:grpSp>
      <p:pic>
        <p:nvPicPr>
          <p:cNvPr id="38" name="图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198996504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500"/>
                                        <p:tgtEl>
                                          <p:spTgt spid="5"/>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500"/>
                                        <p:tgtEl>
                                          <p:spTgt spid="4"/>
                                        </p:tgtEl>
                                      </p:cBhvr>
                                    </p:animEffect>
                                  </p:childTnLst>
                                </p:cTn>
                              </p:par>
                            </p:childTnLst>
                          </p:cTn>
                        </p:par>
                        <p:par>
                          <p:cTn id="40" fill="hold">
                            <p:stCondLst>
                              <p:cond delay="1000"/>
                            </p:stCondLst>
                            <p:childTnLst>
                              <p:par>
                                <p:cTn id="41" presetID="14" presetClass="entr" presetSubtype="1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randombar(horizontal)">
                                      <p:cBhvr>
                                        <p:cTn id="43" dur="500"/>
                                        <p:tgtEl>
                                          <p:spTgt spid="9"/>
                                        </p:tgtEl>
                                      </p:cBhvr>
                                    </p:animEffect>
                                  </p:childTnLst>
                                </p:cTn>
                              </p:par>
                            </p:childTnLst>
                          </p:cTn>
                        </p:par>
                        <p:par>
                          <p:cTn id="44" fill="hold">
                            <p:stCondLst>
                              <p:cond delay="1500"/>
                            </p:stCondLst>
                            <p:childTnLst>
                              <p:par>
                                <p:cTn id="45" presetID="14" presetClass="entr" presetSubtype="1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childTnLst>
                          </p:cTn>
                        </p:par>
                        <p:par>
                          <p:cTn id="48" fill="hold">
                            <p:stCondLst>
                              <p:cond delay="2000"/>
                            </p:stCondLst>
                            <p:childTnLst>
                              <p:par>
                                <p:cTn id="49" presetID="14" presetClass="entr" presetSubtype="1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randombar(horizontal)">
                                      <p:cBhvr>
                                        <p:cTn id="51" dur="500"/>
                                        <p:tgtEl>
                                          <p:spTgt spid="19"/>
                                        </p:tgtEl>
                                      </p:cBhvr>
                                    </p:animEffect>
                                  </p:childTnLst>
                                </p:cTn>
                              </p:par>
                            </p:childTnLst>
                          </p:cTn>
                        </p:par>
                        <p:par>
                          <p:cTn id="52" fill="hold">
                            <p:stCondLst>
                              <p:cond delay="2500"/>
                            </p:stCondLst>
                            <p:childTnLst>
                              <p:par>
                                <p:cTn id="53" presetID="14" presetClass="entr" presetSubtype="1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randombar(horizontal)">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3EEEE21-2E26-4A8B-9F8F-8BEEC2507D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085" y="4708628"/>
            <a:ext cx="3022603" cy="2015068"/>
          </a:xfrm>
          <a:prstGeom prst="rect">
            <a:avLst/>
          </a:prstGeom>
        </p:spPr>
      </p:pic>
      <p:pic>
        <p:nvPicPr>
          <p:cNvPr id="3" name="图片 2">
            <a:extLst>
              <a:ext uri="{FF2B5EF4-FFF2-40B4-BE49-F238E27FC236}">
                <a16:creationId xmlns:a16="http://schemas.microsoft.com/office/drawing/2014/main" id="{7674CC0A-46DC-44A7-B11F-6010DE1769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2092" y="2419838"/>
            <a:ext cx="3022602" cy="2015067"/>
          </a:xfrm>
          <a:prstGeom prst="rect">
            <a:avLst/>
          </a:prstGeom>
        </p:spPr>
      </p:pic>
      <p:pic>
        <p:nvPicPr>
          <p:cNvPr id="4" name="图片 3">
            <a:extLst>
              <a:ext uri="{FF2B5EF4-FFF2-40B4-BE49-F238E27FC236}">
                <a16:creationId xmlns:a16="http://schemas.microsoft.com/office/drawing/2014/main" id="{B6485860-84F9-4169-9F94-51649FB2E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2094" y="128964"/>
            <a:ext cx="3022599" cy="2015066"/>
          </a:xfrm>
          <a:prstGeom prst="rect">
            <a:avLst/>
          </a:prstGeom>
        </p:spPr>
      </p:pic>
      <p:sp>
        <p:nvSpPr>
          <p:cNvPr id="5" name="矩形 4">
            <a:extLst>
              <a:ext uri="{FF2B5EF4-FFF2-40B4-BE49-F238E27FC236}">
                <a16:creationId xmlns:a16="http://schemas.microsoft.com/office/drawing/2014/main" id="{BD563514-810D-4922-86F2-D11D27CE8A47}"/>
              </a:ext>
            </a:extLst>
          </p:cNvPr>
          <p:cNvSpPr/>
          <p:nvPr/>
        </p:nvSpPr>
        <p:spPr>
          <a:xfrm rot="16200000">
            <a:off x="2026783" y="4208342"/>
            <a:ext cx="2008111" cy="3022601"/>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矩形 5">
            <a:extLst>
              <a:ext uri="{FF2B5EF4-FFF2-40B4-BE49-F238E27FC236}">
                <a16:creationId xmlns:a16="http://schemas.microsoft.com/office/drawing/2014/main" id="{F595A2AA-E756-4AC8-B96F-09AC2046D745}"/>
              </a:ext>
            </a:extLst>
          </p:cNvPr>
          <p:cNvSpPr/>
          <p:nvPr/>
        </p:nvSpPr>
        <p:spPr>
          <a:xfrm rot="16200000">
            <a:off x="2068292" y="1918509"/>
            <a:ext cx="2010194" cy="302260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 name="矩形 6">
            <a:extLst>
              <a:ext uri="{FF2B5EF4-FFF2-40B4-BE49-F238E27FC236}">
                <a16:creationId xmlns:a16="http://schemas.microsoft.com/office/drawing/2014/main" id="{2214C3F6-FBC4-410E-B051-B343D5633EF7}"/>
              </a:ext>
            </a:extLst>
          </p:cNvPr>
          <p:cNvSpPr/>
          <p:nvPr/>
        </p:nvSpPr>
        <p:spPr>
          <a:xfrm rot="16200000">
            <a:off x="2065854" y="-374804"/>
            <a:ext cx="2015066" cy="302260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8" name="组合 7">
            <a:extLst>
              <a:ext uri="{FF2B5EF4-FFF2-40B4-BE49-F238E27FC236}">
                <a16:creationId xmlns:a16="http://schemas.microsoft.com/office/drawing/2014/main" id="{18E26D8F-EA82-463A-93C2-8EAFD099474D}"/>
              </a:ext>
            </a:extLst>
          </p:cNvPr>
          <p:cNvGrpSpPr/>
          <p:nvPr/>
        </p:nvGrpSpPr>
        <p:grpSpPr>
          <a:xfrm>
            <a:off x="5615900" y="568825"/>
            <a:ext cx="5234674" cy="1554272"/>
            <a:chOff x="7034212" y="620713"/>
            <a:chExt cx="5234674" cy="1554272"/>
          </a:xfrm>
        </p:grpSpPr>
        <p:sp>
          <p:nvSpPr>
            <p:cNvPr id="9" name="矩形 8">
              <a:extLst>
                <a:ext uri="{FF2B5EF4-FFF2-40B4-BE49-F238E27FC236}">
                  <a16:creationId xmlns:a16="http://schemas.microsoft.com/office/drawing/2014/main" id="{73983E0A-4B50-4470-A958-5C05AE82AD0B}"/>
                </a:ext>
              </a:extLst>
            </p:cNvPr>
            <p:cNvSpPr/>
            <p:nvPr/>
          </p:nvSpPr>
          <p:spPr>
            <a:xfrm>
              <a:off x="7034212" y="990045"/>
              <a:ext cx="5234674" cy="1184940"/>
            </a:xfrm>
            <a:prstGeom prst="rect">
              <a:avLst/>
            </a:prstGeom>
          </p:spPr>
          <p:txBody>
            <a:bodyPr wrap="square">
              <a:spAutoFit/>
            </a:bodyPr>
            <a:lstStyle/>
            <a:p>
              <a:pPr marL="285750" lvl="0" indent="-285750">
                <a:lnSpc>
                  <a:spcPct val="130000"/>
                </a:lnSpc>
                <a:buFont typeface="Arial" panose="020B0604020202020204" pitchFamily="34" charset="0"/>
                <a:buChar char="•"/>
                <a:defRPr/>
              </a:pPr>
              <a:r>
                <a:rPr lang="zh-CN" altLang="en-US" sz="1400" dirty="0">
                  <a:solidFill>
                    <a:prstClr val="black">
                      <a:lumMod val="75000"/>
                      <a:lumOff val="25000"/>
                    </a:prstClr>
                  </a:solidFill>
                  <a:cs typeface="+mn-ea"/>
                  <a:sym typeface="+mn-lt"/>
                </a:rPr>
                <a:t>标题数字等都可以通过点击和重新输入进行更改</a:t>
              </a:r>
              <a:endParaRPr lang="en-US" altLang="zh-CN" sz="1400" dirty="0">
                <a:solidFill>
                  <a:prstClr val="black">
                    <a:lumMod val="75000"/>
                    <a:lumOff val="25000"/>
                  </a:prstClr>
                </a:solidFill>
                <a:cs typeface="+mn-ea"/>
                <a:sym typeface="+mn-lt"/>
              </a:endParaRPr>
            </a:p>
            <a:p>
              <a:pPr marL="285750" lvl="0" indent="-285750">
                <a:lnSpc>
                  <a:spcPct val="130000"/>
                </a:lnSpc>
                <a:buFont typeface="Arial" panose="020B0604020202020204" pitchFamily="34" charset="0"/>
                <a:buChar char="•"/>
                <a:defRPr/>
              </a:pPr>
              <a:r>
                <a:rPr lang="zh-CN" altLang="en-US" sz="1400" dirty="0">
                  <a:solidFill>
                    <a:prstClr val="black">
                      <a:lumMod val="75000"/>
                      <a:lumOff val="25000"/>
                    </a:prstClr>
                  </a:solidFill>
                  <a:cs typeface="+mn-ea"/>
                  <a:sym typeface="+mn-lt"/>
                </a:rPr>
                <a:t>顶部“开始”面板中可以对字体、字号、颜色、行距等进行修改</a:t>
              </a:r>
              <a:endParaRPr lang="en-US" altLang="zh-CN" sz="1400" dirty="0">
                <a:solidFill>
                  <a:prstClr val="black">
                    <a:lumMod val="75000"/>
                    <a:lumOff val="25000"/>
                  </a:prstClr>
                </a:solidFill>
                <a:cs typeface="+mn-ea"/>
                <a:sym typeface="+mn-lt"/>
              </a:endParaRPr>
            </a:p>
            <a:p>
              <a:pPr marL="285750" lvl="0" indent="-285750">
                <a:lnSpc>
                  <a:spcPct val="130000"/>
                </a:lnSpc>
                <a:buFont typeface="Arial" panose="020B0604020202020204" pitchFamily="34" charset="0"/>
                <a:buChar char="•"/>
                <a:defRPr/>
              </a:pPr>
              <a:r>
                <a:rPr lang="zh-CN" altLang="en-US" sz="1400" dirty="0">
                  <a:solidFill>
                    <a:prstClr val="black">
                      <a:lumMod val="75000"/>
                      <a:lumOff val="25000"/>
                    </a:prstClr>
                  </a:solidFill>
                  <a:cs typeface="+mn-ea"/>
                  <a:sym typeface="+mn-lt"/>
                </a:rPr>
                <a:t>标题数字等都可以通过点击和重新输入进行更改</a:t>
              </a:r>
            </a:p>
          </p:txBody>
        </p:sp>
        <p:sp>
          <p:nvSpPr>
            <p:cNvPr id="10" name="矩形 9">
              <a:extLst>
                <a:ext uri="{FF2B5EF4-FFF2-40B4-BE49-F238E27FC236}">
                  <a16:creationId xmlns:a16="http://schemas.microsoft.com/office/drawing/2014/main" id="{5E09A838-7CE1-4C53-A2E2-4F6514CBD92F}"/>
                </a:ext>
              </a:extLst>
            </p:cNvPr>
            <p:cNvSpPr/>
            <p:nvPr/>
          </p:nvSpPr>
          <p:spPr>
            <a:xfrm>
              <a:off x="7034214" y="620713"/>
              <a:ext cx="110799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grpSp>
      <p:grpSp>
        <p:nvGrpSpPr>
          <p:cNvPr id="11" name="组合 10">
            <a:extLst>
              <a:ext uri="{FF2B5EF4-FFF2-40B4-BE49-F238E27FC236}">
                <a16:creationId xmlns:a16="http://schemas.microsoft.com/office/drawing/2014/main" id="{94772C9C-29DB-4128-A922-90F07625B6C6}"/>
              </a:ext>
            </a:extLst>
          </p:cNvPr>
          <p:cNvGrpSpPr/>
          <p:nvPr/>
        </p:nvGrpSpPr>
        <p:grpSpPr>
          <a:xfrm>
            <a:off x="5615900" y="2854825"/>
            <a:ext cx="5234674" cy="1554272"/>
            <a:chOff x="7034212" y="620713"/>
            <a:chExt cx="5234674" cy="1554272"/>
          </a:xfrm>
        </p:grpSpPr>
        <p:sp>
          <p:nvSpPr>
            <p:cNvPr id="12" name="矩形 11">
              <a:extLst>
                <a:ext uri="{FF2B5EF4-FFF2-40B4-BE49-F238E27FC236}">
                  <a16:creationId xmlns:a16="http://schemas.microsoft.com/office/drawing/2014/main" id="{57D4B117-82AA-48F9-968F-93AE890A379C}"/>
                </a:ext>
              </a:extLst>
            </p:cNvPr>
            <p:cNvSpPr/>
            <p:nvPr/>
          </p:nvSpPr>
          <p:spPr>
            <a:xfrm>
              <a:off x="7034212" y="990045"/>
              <a:ext cx="5234674" cy="1184940"/>
            </a:xfrm>
            <a:prstGeom prst="rect">
              <a:avLst/>
            </a:prstGeom>
          </p:spPr>
          <p:txBody>
            <a:bodyPr wrap="square">
              <a:spAutoFit/>
            </a:bodyPr>
            <a:lstStyle/>
            <a:p>
              <a:pPr marL="285750" lvl="0" indent="-285750">
                <a:lnSpc>
                  <a:spcPct val="130000"/>
                </a:lnSpc>
                <a:buFont typeface="Arial" panose="020B0604020202020204" pitchFamily="34" charset="0"/>
                <a:buChar char="•"/>
                <a:defRPr/>
              </a:pPr>
              <a:r>
                <a:rPr lang="zh-CN" altLang="en-US" sz="1400" dirty="0">
                  <a:solidFill>
                    <a:prstClr val="black">
                      <a:lumMod val="75000"/>
                      <a:lumOff val="25000"/>
                    </a:prstClr>
                  </a:solidFill>
                  <a:cs typeface="+mn-ea"/>
                  <a:sym typeface="+mn-lt"/>
                </a:rPr>
                <a:t>标题数字等都可以通过点击和重新输入进行更改</a:t>
              </a:r>
              <a:endParaRPr lang="en-US" altLang="zh-CN" sz="1400" dirty="0">
                <a:solidFill>
                  <a:prstClr val="black">
                    <a:lumMod val="75000"/>
                    <a:lumOff val="25000"/>
                  </a:prstClr>
                </a:solidFill>
                <a:cs typeface="+mn-ea"/>
                <a:sym typeface="+mn-lt"/>
              </a:endParaRPr>
            </a:p>
            <a:p>
              <a:pPr marL="285750" lvl="0" indent="-285750">
                <a:lnSpc>
                  <a:spcPct val="130000"/>
                </a:lnSpc>
                <a:buFont typeface="Arial" panose="020B0604020202020204" pitchFamily="34" charset="0"/>
                <a:buChar char="•"/>
                <a:defRPr/>
              </a:pPr>
              <a:r>
                <a:rPr lang="zh-CN" altLang="en-US" sz="1400" dirty="0">
                  <a:solidFill>
                    <a:prstClr val="black">
                      <a:lumMod val="75000"/>
                      <a:lumOff val="25000"/>
                    </a:prstClr>
                  </a:solidFill>
                  <a:cs typeface="+mn-ea"/>
                  <a:sym typeface="+mn-lt"/>
                </a:rPr>
                <a:t>顶部“开始”面板中可以对字体、字号、颜色、行距等进行修改</a:t>
              </a:r>
              <a:endParaRPr lang="en-US" altLang="zh-CN" sz="1400" dirty="0">
                <a:solidFill>
                  <a:prstClr val="black">
                    <a:lumMod val="75000"/>
                    <a:lumOff val="25000"/>
                  </a:prstClr>
                </a:solidFill>
                <a:cs typeface="+mn-ea"/>
                <a:sym typeface="+mn-lt"/>
              </a:endParaRPr>
            </a:p>
            <a:p>
              <a:pPr marL="285750" lvl="0" indent="-285750">
                <a:lnSpc>
                  <a:spcPct val="130000"/>
                </a:lnSpc>
                <a:buFont typeface="Arial" panose="020B0604020202020204" pitchFamily="34" charset="0"/>
                <a:buChar char="•"/>
                <a:defRPr/>
              </a:pPr>
              <a:r>
                <a:rPr lang="zh-CN" altLang="en-US" sz="1400" dirty="0">
                  <a:solidFill>
                    <a:prstClr val="black">
                      <a:lumMod val="75000"/>
                      <a:lumOff val="25000"/>
                    </a:prstClr>
                  </a:solidFill>
                  <a:cs typeface="+mn-ea"/>
                  <a:sym typeface="+mn-lt"/>
                </a:rPr>
                <a:t>标题数字等都可以通过点击和重新输入进行更改</a:t>
              </a:r>
            </a:p>
          </p:txBody>
        </p:sp>
        <p:sp>
          <p:nvSpPr>
            <p:cNvPr id="13" name="矩形 12">
              <a:extLst>
                <a:ext uri="{FF2B5EF4-FFF2-40B4-BE49-F238E27FC236}">
                  <a16:creationId xmlns:a16="http://schemas.microsoft.com/office/drawing/2014/main" id="{0DE97F49-0881-47C2-A9F1-65D6A9B4504A}"/>
                </a:ext>
              </a:extLst>
            </p:cNvPr>
            <p:cNvSpPr/>
            <p:nvPr/>
          </p:nvSpPr>
          <p:spPr>
            <a:xfrm>
              <a:off x="7034214" y="620713"/>
              <a:ext cx="1107996" cy="369332"/>
            </a:xfrm>
            <a:prstGeom prst="rect">
              <a:avLst/>
            </a:prstGeom>
          </p:spPr>
          <p:txBody>
            <a:bodyPr wrap="square">
              <a:spAutoFit/>
            </a:bodyPr>
            <a:lstStyle/>
            <a:p>
              <a:pPr lvl="0">
                <a:defRPr/>
              </a:pPr>
              <a:r>
                <a:rPr lang="zh-CN" altLang="en-US" b="1" dirty="0">
                  <a:solidFill>
                    <a:schemeClr val="tx1">
                      <a:lumMod val="75000"/>
                      <a:lumOff val="25000"/>
                    </a:schemeClr>
                  </a:solidFill>
                  <a:cs typeface="+mn-ea"/>
                  <a:sym typeface="+mn-lt"/>
                </a:rPr>
                <a:t>输入标题</a:t>
              </a:r>
            </a:p>
          </p:txBody>
        </p:sp>
      </p:grpSp>
      <p:grpSp>
        <p:nvGrpSpPr>
          <p:cNvPr id="14" name="组合 13">
            <a:extLst>
              <a:ext uri="{FF2B5EF4-FFF2-40B4-BE49-F238E27FC236}">
                <a16:creationId xmlns:a16="http://schemas.microsoft.com/office/drawing/2014/main" id="{2C8A4D80-D9AC-472C-B626-3AD20ADFADC4}"/>
              </a:ext>
            </a:extLst>
          </p:cNvPr>
          <p:cNvGrpSpPr/>
          <p:nvPr/>
        </p:nvGrpSpPr>
        <p:grpSpPr>
          <a:xfrm>
            <a:off x="5615900" y="5140825"/>
            <a:ext cx="5234674" cy="1554272"/>
            <a:chOff x="7034212" y="620713"/>
            <a:chExt cx="5234674" cy="1554272"/>
          </a:xfrm>
        </p:grpSpPr>
        <p:sp>
          <p:nvSpPr>
            <p:cNvPr id="15" name="矩形 14">
              <a:extLst>
                <a:ext uri="{FF2B5EF4-FFF2-40B4-BE49-F238E27FC236}">
                  <a16:creationId xmlns:a16="http://schemas.microsoft.com/office/drawing/2014/main" id="{DADC79B2-40AC-43B8-B958-0817089842AC}"/>
                </a:ext>
              </a:extLst>
            </p:cNvPr>
            <p:cNvSpPr/>
            <p:nvPr/>
          </p:nvSpPr>
          <p:spPr>
            <a:xfrm>
              <a:off x="7034212" y="990045"/>
              <a:ext cx="5234674" cy="1184940"/>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标题数字等都可以通过点击和重新输入进行更改</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顶部“开始”面板中可以对字体、字号、颜色、行距等进行修改</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标题数字等都可以通过点击和重新输入进行更改</a:t>
              </a:r>
            </a:p>
          </p:txBody>
        </p:sp>
        <p:sp>
          <p:nvSpPr>
            <p:cNvPr id="16" name="矩形 15">
              <a:extLst>
                <a:ext uri="{FF2B5EF4-FFF2-40B4-BE49-F238E27FC236}">
                  <a16:creationId xmlns:a16="http://schemas.microsoft.com/office/drawing/2014/main" id="{CBEEC860-A157-4139-8ED5-8036CB7E752D}"/>
                </a:ext>
              </a:extLst>
            </p:cNvPr>
            <p:cNvSpPr/>
            <p:nvPr/>
          </p:nvSpPr>
          <p:spPr>
            <a:xfrm>
              <a:off x="7034214" y="620713"/>
              <a:ext cx="1107996" cy="369332"/>
            </a:xfrm>
            <a:prstGeom prst="rect">
              <a:avLst/>
            </a:prstGeom>
          </p:spPr>
          <p:txBody>
            <a:bodyPr wrap="square">
              <a:spAutoFit/>
            </a:bodyPr>
            <a:lstStyle/>
            <a:p>
              <a:pPr lvl="0">
                <a:defRPr/>
              </a:pPr>
              <a:r>
                <a:rPr lang="zh-CN" altLang="en-US" b="1" dirty="0">
                  <a:solidFill>
                    <a:schemeClr val="tx1">
                      <a:lumMod val="75000"/>
                      <a:lumOff val="25000"/>
                    </a:schemeClr>
                  </a:solidFill>
                  <a:cs typeface="+mn-ea"/>
                  <a:sym typeface="+mn-lt"/>
                </a:rPr>
                <a:t>输入标题</a:t>
              </a:r>
            </a:p>
          </p:txBody>
        </p:sp>
      </p:grpSp>
      <p:cxnSp>
        <p:nvCxnSpPr>
          <p:cNvPr id="17" name="直接连接符 16">
            <a:extLst>
              <a:ext uri="{FF2B5EF4-FFF2-40B4-BE49-F238E27FC236}">
                <a16:creationId xmlns:a16="http://schemas.microsoft.com/office/drawing/2014/main" id="{D1F68A42-8F0C-4ED7-A15C-062D6BC45B6F}"/>
              </a:ext>
            </a:extLst>
          </p:cNvPr>
          <p:cNvCxnSpPr>
            <a:cxnSpLocks/>
          </p:cNvCxnSpPr>
          <p:nvPr/>
        </p:nvCxnSpPr>
        <p:spPr>
          <a:xfrm>
            <a:off x="4859973" y="2346248"/>
            <a:ext cx="6096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A4AFE82-0CA2-4668-81D0-2CCB04384756}"/>
              </a:ext>
            </a:extLst>
          </p:cNvPr>
          <p:cNvCxnSpPr>
            <a:cxnSpLocks/>
          </p:cNvCxnSpPr>
          <p:nvPr/>
        </p:nvCxnSpPr>
        <p:spPr>
          <a:xfrm>
            <a:off x="4859973" y="4635499"/>
            <a:ext cx="6096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2FDA2CA0-B72C-4329-87DF-7039E0F601DA}"/>
              </a:ext>
            </a:extLst>
          </p:cNvPr>
          <p:cNvGrpSpPr/>
          <p:nvPr/>
        </p:nvGrpSpPr>
        <p:grpSpPr>
          <a:xfrm>
            <a:off x="2640908" y="715201"/>
            <a:ext cx="864968" cy="849092"/>
            <a:chOff x="-2732088" y="130176"/>
            <a:chExt cx="1816100" cy="1782763"/>
          </a:xfrm>
          <a:solidFill>
            <a:schemeClr val="bg1"/>
          </a:solidFill>
        </p:grpSpPr>
        <p:sp>
          <p:nvSpPr>
            <p:cNvPr id="20" name="Freeform 5">
              <a:extLst>
                <a:ext uri="{FF2B5EF4-FFF2-40B4-BE49-F238E27FC236}">
                  <a16:creationId xmlns:a16="http://schemas.microsoft.com/office/drawing/2014/main" id="{4FECABE7-4602-45C5-A64C-04CE56DBC98C}"/>
                </a:ext>
              </a:extLst>
            </p:cNvPr>
            <p:cNvSpPr>
              <a:spLocks noEditPoints="1"/>
            </p:cNvSpPr>
            <p:nvPr/>
          </p:nvSpPr>
          <p:spPr bwMode="auto">
            <a:xfrm>
              <a:off x="-2732088" y="130176"/>
              <a:ext cx="1816100" cy="1782763"/>
            </a:xfrm>
            <a:custGeom>
              <a:avLst/>
              <a:gdLst>
                <a:gd name="T0" fmla="*/ 1211 w 3100"/>
                <a:gd name="T1" fmla="*/ 2952 h 3050"/>
                <a:gd name="T2" fmla="*/ 1192 w 3100"/>
                <a:gd name="T3" fmla="*/ 2716 h 3050"/>
                <a:gd name="T4" fmla="*/ 1007 w 3100"/>
                <a:gd name="T5" fmla="*/ 2641 h 3050"/>
                <a:gd name="T6" fmla="*/ 869 w 3100"/>
                <a:gd name="T7" fmla="*/ 2692 h 3050"/>
                <a:gd name="T8" fmla="*/ 308 w 3100"/>
                <a:gd name="T9" fmla="*/ 2363 h 3050"/>
                <a:gd name="T10" fmla="*/ 429 w 3100"/>
                <a:gd name="T11" fmla="*/ 2181 h 3050"/>
                <a:gd name="T12" fmla="*/ 443 w 3100"/>
                <a:gd name="T13" fmla="*/ 2066 h 3050"/>
                <a:gd name="T14" fmla="*/ 367 w 3100"/>
                <a:gd name="T15" fmla="*/ 1889 h 3050"/>
                <a:gd name="T16" fmla="*/ 86 w 3100"/>
                <a:gd name="T17" fmla="*/ 1824 h 3050"/>
                <a:gd name="T18" fmla="*/ 388 w 3100"/>
                <a:gd name="T19" fmla="*/ 1199 h 3050"/>
                <a:gd name="T20" fmla="*/ 321 w 3100"/>
                <a:gd name="T21" fmla="*/ 708 h 3050"/>
                <a:gd name="T22" fmla="*/ 987 w 3100"/>
                <a:gd name="T23" fmla="*/ 490 h 3050"/>
                <a:gd name="T24" fmla="*/ 1247 w 3100"/>
                <a:gd name="T25" fmla="*/ 96 h 3050"/>
                <a:gd name="T26" fmla="*/ 1886 w 3100"/>
                <a:gd name="T27" fmla="*/ 412 h 3050"/>
                <a:gd name="T28" fmla="*/ 2363 w 3100"/>
                <a:gd name="T29" fmla="*/ 308 h 3050"/>
                <a:gd name="T30" fmla="*/ 2590 w 3100"/>
                <a:gd name="T31" fmla="*/ 985 h 3050"/>
                <a:gd name="T32" fmla="*/ 3003 w 3100"/>
                <a:gd name="T33" fmla="*/ 1246 h 3050"/>
                <a:gd name="T34" fmla="*/ 2693 w 3100"/>
                <a:gd name="T35" fmla="*/ 1885 h 3050"/>
                <a:gd name="T36" fmla="*/ 2792 w 3100"/>
                <a:gd name="T37" fmla="*/ 2363 h 3050"/>
                <a:gd name="T38" fmla="*/ 2648 w 3100"/>
                <a:gd name="T39" fmla="*/ 2382 h 3050"/>
                <a:gd name="T40" fmla="*/ 2484 w 3100"/>
                <a:gd name="T41" fmla="*/ 2089 h 3050"/>
                <a:gd name="T42" fmla="*/ 2910 w 3100"/>
                <a:gd name="T43" fmla="*/ 1754 h 3050"/>
                <a:gd name="T44" fmla="*/ 2580 w 3100"/>
                <a:gd name="T45" fmla="*/ 1270 h 3050"/>
                <a:gd name="T46" fmla="*/ 2656 w 3100"/>
                <a:gd name="T47" fmla="*/ 732 h 3050"/>
                <a:gd name="T48" fmla="*/ 2079 w 3100"/>
                <a:gd name="T49" fmla="*/ 623 h 3050"/>
                <a:gd name="T50" fmla="*/ 1754 w 3100"/>
                <a:gd name="T51" fmla="*/ 189 h 3050"/>
                <a:gd name="T52" fmla="*/ 1269 w 3100"/>
                <a:gd name="T53" fmla="*/ 509 h 3050"/>
                <a:gd name="T54" fmla="*/ 749 w 3100"/>
                <a:gd name="T55" fmla="*/ 432 h 3050"/>
                <a:gd name="T56" fmla="*/ 613 w 3100"/>
                <a:gd name="T57" fmla="*/ 988 h 3050"/>
                <a:gd name="T58" fmla="*/ 194 w 3100"/>
                <a:gd name="T59" fmla="*/ 1326 h 3050"/>
                <a:gd name="T60" fmla="*/ 401 w 3100"/>
                <a:gd name="T61" fmla="*/ 1777 h 3050"/>
                <a:gd name="T62" fmla="*/ 549 w 3100"/>
                <a:gd name="T63" fmla="*/ 2016 h 3050"/>
                <a:gd name="T64" fmla="*/ 514 w 3100"/>
                <a:gd name="T65" fmla="*/ 2261 h 3050"/>
                <a:gd name="T66" fmla="*/ 732 w 3100"/>
                <a:gd name="T67" fmla="*/ 2656 h 3050"/>
                <a:gd name="T68" fmla="*/ 1006 w 3100"/>
                <a:gd name="T69" fmla="*/ 2511 h 3050"/>
                <a:gd name="T70" fmla="*/ 1155 w 3100"/>
                <a:gd name="T71" fmla="*/ 2577 h 3050"/>
                <a:gd name="T72" fmla="*/ 1325 w 3100"/>
                <a:gd name="T73" fmla="*/ 2877 h 3050"/>
                <a:gd name="T74" fmla="*/ 1770 w 3100"/>
                <a:gd name="T75" fmla="*/ 2664 h 3050"/>
                <a:gd name="T76" fmla="*/ 2178 w 3100"/>
                <a:gd name="T77" fmla="*/ 2489 h 3050"/>
                <a:gd name="T78" fmla="*/ 2694 w 3100"/>
                <a:gd name="T79" fmla="*/ 2566 h 3050"/>
                <a:gd name="T80" fmla="*/ 2696 w 3100"/>
                <a:gd name="T81" fmla="*/ 2682 h 3050"/>
                <a:gd name="T82" fmla="*/ 2391 w 3100"/>
                <a:gd name="T83" fmla="*/ 2779 h 3050"/>
                <a:gd name="T84" fmla="*/ 1884 w 3100"/>
                <a:gd name="T85" fmla="*/ 2713 h 3050"/>
                <a:gd name="T86" fmla="*/ 1540 w 3100"/>
                <a:gd name="T87" fmla="*/ 3050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0" h="3050">
                  <a:moveTo>
                    <a:pt x="1540" y="3050"/>
                  </a:moveTo>
                  <a:cubicBezTo>
                    <a:pt x="1362" y="3050"/>
                    <a:pt x="1253" y="3005"/>
                    <a:pt x="1247" y="3003"/>
                  </a:cubicBezTo>
                  <a:cubicBezTo>
                    <a:pt x="1226" y="2994"/>
                    <a:pt x="1212" y="2974"/>
                    <a:pt x="1211" y="2952"/>
                  </a:cubicBezTo>
                  <a:cubicBezTo>
                    <a:pt x="1210" y="2929"/>
                    <a:pt x="1209" y="2906"/>
                    <a:pt x="1208" y="2882"/>
                  </a:cubicBezTo>
                  <a:cubicBezTo>
                    <a:pt x="1206" y="2838"/>
                    <a:pt x="1204" y="2792"/>
                    <a:pt x="1201" y="2747"/>
                  </a:cubicBezTo>
                  <a:cubicBezTo>
                    <a:pt x="1199" y="2720"/>
                    <a:pt x="1198" y="2719"/>
                    <a:pt x="1192" y="2716"/>
                  </a:cubicBezTo>
                  <a:cubicBezTo>
                    <a:pt x="1170" y="2705"/>
                    <a:pt x="1145" y="2697"/>
                    <a:pt x="1118" y="2688"/>
                  </a:cubicBezTo>
                  <a:cubicBezTo>
                    <a:pt x="1095" y="2680"/>
                    <a:pt x="1071" y="2672"/>
                    <a:pt x="1048" y="2662"/>
                  </a:cubicBezTo>
                  <a:cubicBezTo>
                    <a:pt x="1033" y="2655"/>
                    <a:pt x="1020" y="2648"/>
                    <a:pt x="1007" y="2641"/>
                  </a:cubicBezTo>
                  <a:cubicBezTo>
                    <a:pt x="992" y="2633"/>
                    <a:pt x="978" y="2626"/>
                    <a:pt x="965" y="2621"/>
                  </a:cubicBezTo>
                  <a:cubicBezTo>
                    <a:pt x="951" y="2615"/>
                    <a:pt x="931" y="2631"/>
                    <a:pt x="896" y="2666"/>
                  </a:cubicBezTo>
                  <a:cubicBezTo>
                    <a:pt x="887" y="2675"/>
                    <a:pt x="878" y="2684"/>
                    <a:pt x="869" y="2692"/>
                  </a:cubicBezTo>
                  <a:cubicBezTo>
                    <a:pt x="777" y="2772"/>
                    <a:pt x="777" y="2772"/>
                    <a:pt x="777" y="2772"/>
                  </a:cubicBezTo>
                  <a:cubicBezTo>
                    <a:pt x="758" y="2789"/>
                    <a:pt x="730" y="2792"/>
                    <a:pt x="708" y="2779"/>
                  </a:cubicBezTo>
                  <a:cubicBezTo>
                    <a:pt x="406" y="2597"/>
                    <a:pt x="312" y="2372"/>
                    <a:pt x="308" y="2363"/>
                  </a:cubicBezTo>
                  <a:cubicBezTo>
                    <a:pt x="300" y="2342"/>
                    <a:pt x="304" y="2318"/>
                    <a:pt x="319" y="2301"/>
                  </a:cubicBezTo>
                  <a:cubicBezTo>
                    <a:pt x="407" y="2204"/>
                    <a:pt x="407" y="2204"/>
                    <a:pt x="407" y="2204"/>
                  </a:cubicBezTo>
                  <a:cubicBezTo>
                    <a:pt x="414" y="2196"/>
                    <a:pt x="422" y="2188"/>
                    <a:pt x="429" y="2181"/>
                  </a:cubicBezTo>
                  <a:cubicBezTo>
                    <a:pt x="442" y="2166"/>
                    <a:pt x="455" y="2152"/>
                    <a:pt x="467" y="2138"/>
                  </a:cubicBezTo>
                  <a:cubicBezTo>
                    <a:pt x="468" y="2135"/>
                    <a:pt x="469" y="2124"/>
                    <a:pt x="457" y="2097"/>
                  </a:cubicBezTo>
                  <a:cubicBezTo>
                    <a:pt x="453" y="2087"/>
                    <a:pt x="448" y="2077"/>
                    <a:pt x="443" y="2066"/>
                  </a:cubicBezTo>
                  <a:cubicBezTo>
                    <a:pt x="435" y="2050"/>
                    <a:pt x="428" y="2034"/>
                    <a:pt x="421" y="2017"/>
                  </a:cubicBezTo>
                  <a:cubicBezTo>
                    <a:pt x="413" y="1999"/>
                    <a:pt x="408" y="1980"/>
                    <a:pt x="403" y="1962"/>
                  </a:cubicBezTo>
                  <a:cubicBezTo>
                    <a:pt x="392" y="1921"/>
                    <a:pt x="383" y="1894"/>
                    <a:pt x="367" y="1889"/>
                  </a:cubicBezTo>
                  <a:cubicBezTo>
                    <a:pt x="317" y="1873"/>
                    <a:pt x="263" y="1872"/>
                    <a:pt x="207" y="1870"/>
                  </a:cubicBezTo>
                  <a:cubicBezTo>
                    <a:pt x="185" y="1870"/>
                    <a:pt x="162" y="1869"/>
                    <a:pt x="139" y="1868"/>
                  </a:cubicBezTo>
                  <a:cubicBezTo>
                    <a:pt x="113" y="1866"/>
                    <a:pt x="92" y="1848"/>
                    <a:pt x="86" y="1824"/>
                  </a:cubicBezTo>
                  <a:cubicBezTo>
                    <a:pt x="0" y="1482"/>
                    <a:pt x="93" y="1256"/>
                    <a:pt x="97" y="1246"/>
                  </a:cubicBezTo>
                  <a:cubicBezTo>
                    <a:pt x="105" y="1226"/>
                    <a:pt x="125" y="1212"/>
                    <a:pt x="148" y="1211"/>
                  </a:cubicBezTo>
                  <a:cubicBezTo>
                    <a:pt x="388" y="1199"/>
                    <a:pt x="388" y="1199"/>
                    <a:pt x="388" y="1199"/>
                  </a:cubicBezTo>
                  <a:cubicBezTo>
                    <a:pt x="414" y="1117"/>
                    <a:pt x="448" y="1038"/>
                    <a:pt x="491" y="963"/>
                  </a:cubicBezTo>
                  <a:cubicBezTo>
                    <a:pt x="327" y="777"/>
                    <a:pt x="327" y="777"/>
                    <a:pt x="327" y="777"/>
                  </a:cubicBezTo>
                  <a:cubicBezTo>
                    <a:pt x="310" y="758"/>
                    <a:pt x="308" y="730"/>
                    <a:pt x="321" y="708"/>
                  </a:cubicBezTo>
                  <a:cubicBezTo>
                    <a:pt x="502" y="406"/>
                    <a:pt x="727" y="311"/>
                    <a:pt x="737" y="308"/>
                  </a:cubicBezTo>
                  <a:cubicBezTo>
                    <a:pt x="757" y="299"/>
                    <a:pt x="781" y="303"/>
                    <a:pt x="798" y="318"/>
                  </a:cubicBezTo>
                  <a:cubicBezTo>
                    <a:pt x="987" y="490"/>
                    <a:pt x="987" y="490"/>
                    <a:pt x="987" y="490"/>
                  </a:cubicBezTo>
                  <a:cubicBezTo>
                    <a:pt x="1054" y="456"/>
                    <a:pt x="1124" y="429"/>
                    <a:pt x="1198" y="407"/>
                  </a:cubicBezTo>
                  <a:cubicBezTo>
                    <a:pt x="1211" y="147"/>
                    <a:pt x="1211" y="147"/>
                    <a:pt x="1211" y="147"/>
                  </a:cubicBezTo>
                  <a:cubicBezTo>
                    <a:pt x="1212" y="125"/>
                    <a:pt x="1226" y="105"/>
                    <a:pt x="1247" y="96"/>
                  </a:cubicBezTo>
                  <a:cubicBezTo>
                    <a:pt x="1256" y="92"/>
                    <a:pt x="1482" y="0"/>
                    <a:pt x="1824" y="85"/>
                  </a:cubicBezTo>
                  <a:cubicBezTo>
                    <a:pt x="1849" y="91"/>
                    <a:pt x="1867" y="113"/>
                    <a:pt x="1868" y="138"/>
                  </a:cubicBezTo>
                  <a:cubicBezTo>
                    <a:pt x="1886" y="412"/>
                    <a:pt x="1886" y="412"/>
                    <a:pt x="1886" y="412"/>
                  </a:cubicBezTo>
                  <a:cubicBezTo>
                    <a:pt x="1960" y="434"/>
                    <a:pt x="2032" y="464"/>
                    <a:pt x="2101" y="501"/>
                  </a:cubicBezTo>
                  <a:cubicBezTo>
                    <a:pt x="2302" y="318"/>
                    <a:pt x="2302" y="318"/>
                    <a:pt x="2302" y="318"/>
                  </a:cubicBezTo>
                  <a:cubicBezTo>
                    <a:pt x="2319" y="303"/>
                    <a:pt x="2342" y="299"/>
                    <a:pt x="2363" y="308"/>
                  </a:cubicBezTo>
                  <a:cubicBezTo>
                    <a:pt x="2373" y="311"/>
                    <a:pt x="2598" y="406"/>
                    <a:pt x="2779" y="708"/>
                  </a:cubicBezTo>
                  <a:cubicBezTo>
                    <a:pt x="2792" y="730"/>
                    <a:pt x="2790" y="758"/>
                    <a:pt x="2773" y="777"/>
                  </a:cubicBezTo>
                  <a:cubicBezTo>
                    <a:pt x="2590" y="985"/>
                    <a:pt x="2590" y="985"/>
                    <a:pt x="2590" y="985"/>
                  </a:cubicBezTo>
                  <a:cubicBezTo>
                    <a:pt x="2627" y="1053"/>
                    <a:pt x="2657" y="1124"/>
                    <a:pt x="2681" y="1197"/>
                  </a:cubicBezTo>
                  <a:cubicBezTo>
                    <a:pt x="2952" y="1211"/>
                    <a:pt x="2952" y="1211"/>
                    <a:pt x="2952" y="1211"/>
                  </a:cubicBezTo>
                  <a:cubicBezTo>
                    <a:pt x="2975" y="1212"/>
                    <a:pt x="2994" y="1226"/>
                    <a:pt x="3003" y="1246"/>
                  </a:cubicBezTo>
                  <a:cubicBezTo>
                    <a:pt x="3007" y="1256"/>
                    <a:pt x="3100" y="1482"/>
                    <a:pt x="3014" y="1824"/>
                  </a:cubicBezTo>
                  <a:cubicBezTo>
                    <a:pt x="3008" y="1848"/>
                    <a:pt x="2987" y="1866"/>
                    <a:pt x="2961" y="1868"/>
                  </a:cubicBezTo>
                  <a:cubicBezTo>
                    <a:pt x="2693" y="1885"/>
                    <a:pt x="2693" y="1885"/>
                    <a:pt x="2693" y="1885"/>
                  </a:cubicBezTo>
                  <a:cubicBezTo>
                    <a:pt x="2671" y="1963"/>
                    <a:pt x="2642" y="2038"/>
                    <a:pt x="2606" y="2109"/>
                  </a:cubicBezTo>
                  <a:cubicBezTo>
                    <a:pt x="2781" y="2301"/>
                    <a:pt x="2781" y="2301"/>
                    <a:pt x="2781" y="2301"/>
                  </a:cubicBezTo>
                  <a:cubicBezTo>
                    <a:pt x="2796" y="2318"/>
                    <a:pt x="2800" y="2342"/>
                    <a:pt x="2792" y="2363"/>
                  </a:cubicBezTo>
                  <a:cubicBezTo>
                    <a:pt x="2790" y="2366"/>
                    <a:pt x="2777" y="2398"/>
                    <a:pt x="2746" y="2446"/>
                  </a:cubicBezTo>
                  <a:cubicBezTo>
                    <a:pt x="2729" y="2473"/>
                    <a:pt x="2693" y="2481"/>
                    <a:pt x="2665" y="2463"/>
                  </a:cubicBezTo>
                  <a:cubicBezTo>
                    <a:pt x="2638" y="2446"/>
                    <a:pt x="2630" y="2409"/>
                    <a:pt x="2648" y="2382"/>
                  </a:cubicBezTo>
                  <a:cubicBezTo>
                    <a:pt x="2656" y="2370"/>
                    <a:pt x="2662" y="2359"/>
                    <a:pt x="2667" y="2350"/>
                  </a:cubicBezTo>
                  <a:cubicBezTo>
                    <a:pt x="2492" y="2157"/>
                    <a:pt x="2492" y="2157"/>
                    <a:pt x="2492" y="2157"/>
                  </a:cubicBezTo>
                  <a:cubicBezTo>
                    <a:pt x="2475" y="2138"/>
                    <a:pt x="2472" y="2111"/>
                    <a:pt x="2484" y="2089"/>
                  </a:cubicBezTo>
                  <a:cubicBezTo>
                    <a:pt x="2531" y="2005"/>
                    <a:pt x="2567" y="1913"/>
                    <a:pt x="2590" y="1815"/>
                  </a:cubicBezTo>
                  <a:cubicBezTo>
                    <a:pt x="2596" y="1790"/>
                    <a:pt x="2618" y="1772"/>
                    <a:pt x="2643" y="1771"/>
                  </a:cubicBezTo>
                  <a:cubicBezTo>
                    <a:pt x="2910" y="1754"/>
                    <a:pt x="2910" y="1754"/>
                    <a:pt x="2910" y="1754"/>
                  </a:cubicBezTo>
                  <a:cubicBezTo>
                    <a:pt x="2955" y="1544"/>
                    <a:pt x="2925" y="1390"/>
                    <a:pt x="2906" y="1326"/>
                  </a:cubicBezTo>
                  <a:cubicBezTo>
                    <a:pt x="2634" y="1312"/>
                    <a:pt x="2634" y="1312"/>
                    <a:pt x="2634" y="1312"/>
                  </a:cubicBezTo>
                  <a:cubicBezTo>
                    <a:pt x="2608" y="1311"/>
                    <a:pt x="2587" y="1294"/>
                    <a:pt x="2580" y="1270"/>
                  </a:cubicBezTo>
                  <a:cubicBezTo>
                    <a:pt x="2555" y="1178"/>
                    <a:pt x="2517" y="1090"/>
                    <a:pt x="2468" y="1007"/>
                  </a:cubicBezTo>
                  <a:cubicBezTo>
                    <a:pt x="2455" y="986"/>
                    <a:pt x="2457" y="958"/>
                    <a:pt x="2474" y="939"/>
                  </a:cubicBezTo>
                  <a:cubicBezTo>
                    <a:pt x="2656" y="732"/>
                    <a:pt x="2656" y="732"/>
                    <a:pt x="2656" y="732"/>
                  </a:cubicBezTo>
                  <a:cubicBezTo>
                    <a:pt x="2539" y="552"/>
                    <a:pt x="2409" y="465"/>
                    <a:pt x="2351" y="432"/>
                  </a:cubicBezTo>
                  <a:cubicBezTo>
                    <a:pt x="2148" y="616"/>
                    <a:pt x="2148" y="616"/>
                    <a:pt x="2148" y="616"/>
                  </a:cubicBezTo>
                  <a:cubicBezTo>
                    <a:pt x="2129" y="633"/>
                    <a:pt x="2101" y="636"/>
                    <a:pt x="2079" y="623"/>
                  </a:cubicBezTo>
                  <a:cubicBezTo>
                    <a:pt x="1997" y="575"/>
                    <a:pt x="1908" y="538"/>
                    <a:pt x="1815" y="513"/>
                  </a:cubicBezTo>
                  <a:cubicBezTo>
                    <a:pt x="1790" y="507"/>
                    <a:pt x="1773" y="485"/>
                    <a:pt x="1771" y="460"/>
                  </a:cubicBezTo>
                  <a:cubicBezTo>
                    <a:pt x="1754" y="189"/>
                    <a:pt x="1754" y="189"/>
                    <a:pt x="1754" y="189"/>
                  </a:cubicBezTo>
                  <a:cubicBezTo>
                    <a:pt x="1546" y="145"/>
                    <a:pt x="1391" y="175"/>
                    <a:pt x="1326" y="193"/>
                  </a:cubicBezTo>
                  <a:cubicBezTo>
                    <a:pt x="1313" y="455"/>
                    <a:pt x="1313" y="455"/>
                    <a:pt x="1313" y="455"/>
                  </a:cubicBezTo>
                  <a:cubicBezTo>
                    <a:pt x="1312" y="481"/>
                    <a:pt x="1294" y="503"/>
                    <a:pt x="1269" y="509"/>
                  </a:cubicBezTo>
                  <a:cubicBezTo>
                    <a:pt x="1175" y="533"/>
                    <a:pt x="1087" y="567"/>
                    <a:pt x="1007" y="612"/>
                  </a:cubicBezTo>
                  <a:cubicBezTo>
                    <a:pt x="985" y="624"/>
                    <a:pt x="958" y="621"/>
                    <a:pt x="939" y="604"/>
                  </a:cubicBezTo>
                  <a:cubicBezTo>
                    <a:pt x="749" y="432"/>
                    <a:pt x="749" y="432"/>
                    <a:pt x="749" y="432"/>
                  </a:cubicBezTo>
                  <a:cubicBezTo>
                    <a:pt x="691" y="465"/>
                    <a:pt x="560" y="553"/>
                    <a:pt x="444" y="732"/>
                  </a:cubicBezTo>
                  <a:cubicBezTo>
                    <a:pt x="607" y="918"/>
                    <a:pt x="607" y="918"/>
                    <a:pt x="607" y="918"/>
                  </a:cubicBezTo>
                  <a:cubicBezTo>
                    <a:pt x="624" y="937"/>
                    <a:pt x="627" y="966"/>
                    <a:pt x="613" y="988"/>
                  </a:cubicBezTo>
                  <a:cubicBezTo>
                    <a:pt x="558" y="1076"/>
                    <a:pt x="516" y="1171"/>
                    <a:pt x="488" y="1271"/>
                  </a:cubicBezTo>
                  <a:cubicBezTo>
                    <a:pt x="482" y="1295"/>
                    <a:pt x="460" y="1313"/>
                    <a:pt x="435" y="1314"/>
                  </a:cubicBezTo>
                  <a:cubicBezTo>
                    <a:pt x="194" y="1326"/>
                    <a:pt x="194" y="1326"/>
                    <a:pt x="194" y="1326"/>
                  </a:cubicBezTo>
                  <a:cubicBezTo>
                    <a:pt x="176" y="1390"/>
                    <a:pt x="146" y="1545"/>
                    <a:pt x="189" y="1753"/>
                  </a:cubicBezTo>
                  <a:cubicBezTo>
                    <a:pt x="196" y="1753"/>
                    <a:pt x="203" y="1753"/>
                    <a:pt x="210" y="1753"/>
                  </a:cubicBezTo>
                  <a:cubicBezTo>
                    <a:pt x="272" y="1755"/>
                    <a:pt x="336" y="1757"/>
                    <a:pt x="401" y="1777"/>
                  </a:cubicBezTo>
                  <a:cubicBezTo>
                    <a:pt x="480" y="1801"/>
                    <a:pt x="501" y="1876"/>
                    <a:pt x="516" y="1931"/>
                  </a:cubicBezTo>
                  <a:cubicBezTo>
                    <a:pt x="520" y="1946"/>
                    <a:pt x="524" y="1961"/>
                    <a:pt x="529" y="1972"/>
                  </a:cubicBezTo>
                  <a:cubicBezTo>
                    <a:pt x="535" y="1987"/>
                    <a:pt x="542" y="2001"/>
                    <a:pt x="549" y="2016"/>
                  </a:cubicBezTo>
                  <a:cubicBezTo>
                    <a:pt x="554" y="2027"/>
                    <a:pt x="559" y="2039"/>
                    <a:pt x="564" y="2050"/>
                  </a:cubicBezTo>
                  <a:cubicBezTo>
                    <a:pt x="601" y="2133"/>
                    <a:pt x="581" y="2184"/>
                    <a:pt x="558" y="2212"/>
                  </a:cubicBezTo>
                  <a:cubicBezTo>
                    <a:pt x="544" y="2229"/>
                    <a:pt x="529" y="2245"/>
                    <a:pt x="514" y="2261"/>
                  </a:cubicBezTo>
                  <a:cubicBezTo>
                    <a:pt x="507" y="2268"/>
                    <a:pt x="500" y="2275"/>
                    <a:pt x="494" y="2283"/>
                  </a:cubicBezTo>
                  <a:cubicBezTo>
                    <a:pt x="433" y="2350"/>
                    <a:pt x="433" y="2350"/>
                    <a:pt x="433" y="2350"/>
                  </a:cubicBezTo>
                  <a:cubicBezTo>
                    <a:pt x="466" y="2409"/>
                    <a:pt x="554" y="2539"/>
                    <a:pt x="732" y="2656"/>
                  </a:cubicBezTo>
                  <a:cubicBezTo>
                    <a:pt x="792" y="2604"/>
                    <a:pt x="792" y="2604"/>
                    <a:pt x="792" y="2604"/>
                  </a:cubicBezTo>
                  <a:cubicBezTo>
                    <a:pt x="798" y="2598"/>
                    <a:pt x="806" y="2591"/>
                    <a:pt x="814" y="2583"/>
                  </a:cubicBezTo>
                  <a:cubicBezTo>
                    <a:pt x="853" y="2544"/>
                    <a:pt x="919" y="2479"/>
                    <a:pt x="1006" y="2511"/>
                  </a:cubicBezTo>
                  <a:cubicBezTo>
                    <a:pt x="1026" y="2519"/>
                    <a:pt x="1045" y="2529"/>
                    <a:pt x="1063" y="2538"/>
                  </a:cubicBezTo>
                  <a:cubicBezTo>
                    <a:pt x="1074" y="2545"/>
                    <a:pt x="1085" y="2550"/>
                    <a:pt x="1095" y="2555"/>
                  </a:cubicBezTo>
                  <a:cubicBezTo>
                    <a:pt x="1114" y="2563"/>
                    <a:pt x="1134" y="2570"/>
                    <a:pt x="1155" y="2577"/>
                  </a:cubicBezTo>
                  <a:cubicBezTo>
                    <a:pt x="1185" y="2587"/>
                    <a:pt x="1216" y="2597"/>
                    <a:pt x="1246" y="2612"/>
                  </a:cubicBezTo>
                  <a:cubicBezTo>
                    <a:pt x="1312" y="2647"/>
                    <a:pt x="1316" y="2707"/>
                    <a:pt x="1318" y="2740"/>
                  </a:cubicBezTo>
                  <a:cubicBezTo>
                    <a:pt x="1321" y="2786"/>
                    <a:pt x="1323" y="2832"/>
                    <a:pt x="1325" y="2877"/>
                  </a:cubicBezTo>
                  <a:cubicBezTo>
                    <a:pt x="1325" y="2887"/>
                    <a:pt x="1326" y="2896"/>
                    <a:pt x="1326" y="2906"/>
                  </a:cubicBezTo>
                  <a:cubicBezTo>
                    <a:pt x="1391" y="2924"/>
                    <a:pt x="1546" y="2954"/>
                    <a:pt x="1754" y="2910"/>
                  </a:cubicBezTo>
                  <a:cubicBezTo>
                    <a:pt x="1770" y="2664"/>
                    <a:pt x="1770" y="2664"/>
                    <a:pt x="1770" y="2664"/>
                  </a:cubicBezTo>
                  <a:cubicBezTo>
                    <a:pt x="1771" y="2639"/>
                    <a:pt x="1789" y="2618"/>
                    <a:pt x="1813" y="2611"/>
                  </a:cubicBezTo>
                  <a:cubicBezTo>
                    <a:pt x="1918" y="2584"/>
                    <a:pt x="2017" y="2541"/>
                    <a:pt x="2108" y="2483"/>
                  </a:cubicBezTo>
                  <a:cubicBezTo>
                    <a:pt x="2130" y="2470"/>
                    <a:pt x="2159" y="2472"/>
                    <a:pt x="2178" y="2489"/>
                  </a:cubicBezTo>
                  <a:cubicBezTo>
                    <a:pt x="2367" y="2656"/>
                    <a:pt x="2367" y="2656"/>
                    <a:pt x="2367" y="2656"/>
                  </a:cubicBezTo>
                  <a:cubicBezTo>
                    <a:pt x="2371" y="2653"/>
                    <a:pt x="2375" y="2651"/>
                    <a:pt x="2378" y="2649"/>
                  </a:cubicBezTo>
                  <a:cubicBezTo>
                    <a:pt x="2396" y="2636"/>
                    <a:pt x="2502" y="2569"/>
                    <a:pt x="2694" y="2566"/>
                  </a:cubicBezTo>
                  <a:cubicBezTo>
                    <a:pt x="2694" y="2566"/>
                    <a:pt x="2695" y="2566"/>
                    <a:pt x="2695" y="2566"/>
                  </a:cubicBezTo>
                  <a:cubicBezTo>
                    <a:pt x="2727" y="2566"/>
                    <a:pt x="2753" y="2591"/>
                    <a:pt x="2753" y="2623"/>
                  </a:cubicBezTo>
                  <a:cubicBezTo>
                    <a:pt x="2754" y="2655"/>
                    <a:pt x="2728" y="2682"/>
                    <a:pt x="2696" y="2682"/>
                  </a:cubicBezTo>
                  <a:cubicBezTo>
                    <a:pt x="2533" y="2685"/>
                    <a:pt x="2449" y="2742"/>
                    <a:pt x="2447" y="2743"/>
                  </a:cubicBezTo>
                  <a:cubicBezTo>
                    <a:pt x="2446" y="2744"/>
                    <a:pt x="2446" y="2744"/>
                    <a:pt x="2445" y="2745"/>
                  </a:cubicBezTo>
                  <a:cubicBezTo>
                    <a:pt x="2427" y="2756"/>
                    <a:pt x="2410" y="2768"/>
                    <a:pt x="2391" y="2779"/>
                  </a:cubicBezTo>
                  <a:cubicBezTo>
                    <a:pt x="2370" y="2792"/>
                    <a:pt x="2342" y="2789"/>
                    <a:pt x="2323" y="2772"/>
                  </a:cubicBezTo>
                  <a:cubicBezTo>
                    <a:pt x="2133" y="2605"/>
                    <a:pt x="2133" y="2605"/>
                    <a:pt x="2133" y="2605"/>
                  </a:cubicBezTo>
                  <a:cubicBezTo>
                    <a:pt x="2054" y="2650"/>
                    <a:pt x="1971" y="2686"/>
                    <a:pt x="1884" y="2713"/>
                  </a:cubicBezTo>
                  <a:cubicBezTo>
                    <a:pt x="1868" y="2961"/>
                    <a:pt x="1868" y="2961"/>
                    <a:pt x="1868" y="2961"/>
                  </a:cubicBezTo>
                  <a:cubicBezTo>
                    <a:pt x="1867" y="2986"/>
                    <a:pt x="1849" y="3008"/>
                    <a:pt x="1824" y="3014"/>
                  </a:cubicBezTo>
                  <a:cubicBezTo>
                    <a:pt x="1717" y="3041"/>
                    <a:pt x="1621" y="3050"/>
                    <a:pt x="1540" y="3050"/>
                  </a:cubicBezTo>
                  <a:close/>
                  <a:moveTo>
                    <a:pt x="1540" y="3050"/>
                  </a:moveTo>
                  <a:cubicBezTo>
                    <a:pt x="1540" y="3050"/>
                    <a:pt x="1540" y="3050"/>
                    <a:pt x="1540" y="30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 name="Freeform 6">
              <a:extLst>
                <a:ext uri="{FF2B5EF4-FFF2-40B4-BE49-F238E27FC236}">
                  <a16:creationId xmlns:a16="http://schemas.microsoft.com/office/drawing/2014/main" id="{5E2FF9D0-9E1F-4AA7-9E30-E6260ECD5A03}"/>
                </a:ext>
              </a:extLst>
            </p:cNvPr>
            <p:cNvSpPr>
              <a:spLocks noEditPoints="1"/>
            </p:cNvSpPr>
            <p:nvPr/>
          </p:nvSpPr>
          <p:spPr bwMode="auto">
            <a:xfrm>
              <a:off x="-2251075" y="609601"/>
              <a:ext cx="854075" cy="854075"/>
            </a:xfrm>
            <a:custGeom>
              <a:avLst/>
              <a:gdLst>
                <a:gd name="T0" fmla="*/ 730 w 1460"/>
                <a:gd name="T1" fmla="*/ 1461 h 1461"/>
                <a:gd name="T2" fmla="*/ 214 w 1460"/>
                <a:gd name="T3" fmla="*/ 1247 h 1461"/>
                <a:gd name="T4" fmla="*/ 0 w 1460"/>
                <a:gd name="T5" fmla="*/ 730 h 1461"/>
                <a:gd name="T6" fmla="*/ 214 w 1460"/>
                <a:gd name="T7" fmla="*/ 214 h 1461"/>
                <a:gd name="T8" fmla="*/ 730 w 1460"/>
                <a:gd name="T9" fmla="*/ 0 h 1461"/>
                <a:gd name="T10" fmla="*/ 1246 w 1460"/>
                <a:gd name="T11" fmla="*/ 214 h 1461"/>
                <a:gd name="T12" fmla="*/ 1460 w 1460"/>
                <a:gd name="T13" fmla="*/ 730 h 1461"/>
                <a:gd name="T14" fmla="*/ 1246 w 1460"/>
                <a:gd name="T15" fmla="*/ 1247 h 1461"/>
                <a:gd name="T16" fmla="*/ 730 w 1460"/>
                <a:gd name="T17" fmla="*/ 1461 h 1461"/>
                <a:gd name="T18" fmla="*/ 730 w 1460"/>
                <a:gd name="T19" fmla="*/ 117 h 1461"/>
                <a:gd name="T20" fmla="*/ 117 w 1460"/>
                <a:gd name="T21" fmla="*/ 730 h 1461"/>
                <a:gd name="T22" fmla="*/ 730 w 1460"/>
                <a:gd name="T23" fmla="*/ 1344 h 1461"/>
                <a:gd name="T24" fmla="*/ 1343 w 1460"/>
                <a:gd name="T25" fmla="*/ 730 h 1461"/>
                <a:gd name="T26" fmla="*/ 730 w 1460"/>
                <a:gd name="T27" fmla="*/ 117 h 1461"/>
                <a:gd name="T28" fmla="*/ 730 w 1460"/>
                <a:gd name="T29" fmla="*/ 117 h 1461"/>
                <a:gd name="T30" fmla="*/ 730 w 1460"/>
                <a:gd name="T31" fmla="*/ 117 h 1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0" h="1461">
                  <a:moveTo>
                    <a:pt x="730" y="1461"/>
                  </a:moveTo>
                  <a:cubicBezTo>
                    <a:pt x="535" y="1461"/>
                    <a:pt x="351" y="1385"/>
                    <a:pt x="214" y="1247"/>
                  </a:cubicBezTo>
                  <a:cubicBezTo>
                    <a:pt x="76" y="1109"/>
                    <a:pt x="0" y="926"/>
                    <a:pt x="0" y="730"/>
                  </a:cubicBezTo>
                  <a:cubicBezTo>
                    <a:pt x="0" y="535"/>
                    <a:pt x="76" y="352"/>
                    <a:pt x="214" y="214"/>
                  </a:cubicBezTo>
                  <a:cubicBezTo>
                    <a:pt x="352" y="76"/>
                    <a:pt x="535" y="0"/>
                    <a:pt x="730" y="0"/>
                  </a:cubicBezTo>
                  <a:cubicBezTo>
                    <a:pt x="925" y="0"/>
                    <a:pt x="1108" y="76"/>
                    <a:pt x="1246" y="214"/>
                  </a:cubicBezTo>
                  <a:cubicBezTo>
                    <a:pt x="1384" y="352"/>
                    <a:pt x="1460" y="535"/>
                    <a:pt x="1460" y="730"/>
                  </a:cubicBezTo>
                  <a:cubicBezTo>
                    <a:pt x="1460" y="926"/>
                    <a:pt x="1384" y="1109"/>
                    <a:pt x="1246" y="1247"/>
                  </a:cubicBezTo>
                  <a:cubicBezTo>
                    <a:pt x="1108" y="1385"/>
                    <a:pt x="925" y="1461"/>
                    <a:pt x="730" y="1461"/>
                  </a:cubicBezTo>
                  <a:close/>
                  <a:moveTo>
                    <a:pt x="730" y="117"/>
                  </a:moveTo>
                  <a:cubicBezTo>
                    <a:pt x="392" y="117"/>
                    <a:pt x="117" y="392"/>
                    <a:pt x="117" y="730"/>
                  </a:cubicBezTo>
                  <a:cubicBezTo>
                    <a:pt x="117" y="1069"/>
                    <a:pt x="392" y="1344"/>
                    <a:pt x="730" y="1344"/>
                  </a:cubicBezTo>
                  <a:cubicBezTo>
                    <a:pt x="1068" y="1344"/>
                    <a:pt x="1343" y="1069"/>
                    <a:pt x="1343" y="730"/>
                  </a:cubicBezTo>
                  <a:cubicBezTo>
                    <a:pt x="1343" y="392"/>
                    <a:pt x="1068" y="117"/>
                    <a:pt x="730" y="117"/>
                  </a:cubicBezTo>
                  <a:close/>
                  <a:moveTo>
                    <a:pt x="730" y="117"/>
                  </a:moveTo>
                  <a:cubicBezTo>
                    <a:pt x="730" y="117"/>
                    <a:pt x="730" y="117"/>
                    <a:pt x="730" y="1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22" name="组合 21">
            <a:extLst>
              <a:ext uri="{FF2B5EF4-FFF2-40B4-BE49-F238E27FC236}">
                <a16:creationId xmlns:a16="http://schemas.microsoft.com/office/drawing/2014/main" id="{09A791EF-B89F-434B-8842-EB71ED205112}"/>
              </a:ext>
            </a:extLst>
          </p:cNvPr>
          <p:cNvGrpSpPr/>
          <p:nvPr/>
        </p:nvGrpSpPr>
        <p:grpSpPr>
          <a:xfrm>
            <a:off x="2640909" y="2993824"/>
            <a:ext cx="864968" cy="863851"/>
            <a:chOff x="-4505327" y="-138113"/>
            <a:chExt cx="3689351" cy="3684589"/>
          </a:xfrm>
          <a:solidFill>
            <a:schemeClr val="bg1"/>
          </a:solidFill>
        </p:grpSpPr>
        <p:sp>
          <p:nvSpPr>
            <p:cNvPr id="23" name="Freeform 10">
              <a:extLst>
                <a:ext uri="{FF2B5EF4-FFF2-40B4-BE49-F238E27FC236}">
                  <a16:creationId xmlns:a16="http://schemas.microsoft.com/office/drawing/2014/main" id="{2C87D1FF-BEA1-46ED-BB92-F2C02EE88C0B}"/>
                </a:ext>
              </a:extLst>
            </p:cNvPr>
            <p:cNvSpPr>
              <a:spLocks noEditPoints="1"/>
            </p:cNvSpPr>
            <p:nvPr/>
          </p:nvSpPr>
          <p:spPr bwMode="auto">
            <a:xfrm>
              <a:off x="-4505327" y="-138113"/>
              <a:ext cx="3689351" cy="3684589"/>
            </a:xfrm>
            <a:custGeom>
              <a:avLst/>
              <a:gdLst>
                <a:gd name="T0" fmla="*/ 3001 w 3124"/>
                <a:gd name="T1" fmla="*/ 954 h 3124"/>
                <a:gd name="T2" fmla="*/ 2666 w 3124"/>
                <a:gd name="T3" fmla="*/ 457 h 3124"/>
                <a:gd name="T4" fmla="*/ 2170 w 3124"/>
                <a:gd name="T5" fmla="*/ 123 h 3124"/>
                <a:gd name="T6" fmla="*/ 1562 w 3124"/>
                <a:gd name="T7" fmla="*/ 0 h 3124"/>
                <a:gd name="T8" fmla="*/ 954 w 3124"/>
                <a:gd name="T9" fmla="*/ 123 h 3124"/>
                <a:gd name="T10" fmla="*/ 457 w 3124"/>
                <a:gd name="T11" fmla="*/ 457 h 3124"/>
                <a:gd name="T12" fmla="*/ 123 w 3124"/>
                <a:gd name="T13" fmla="*/ 954 h 3124"/>
                <a:gd name="T14" fmla="*/ 0 w 3124"/>
                <a:gd name="T15" fmla="*/ 1562 h 3124"/>
                <a:gd name="T16" fmla="*/ 123 w 3124"/>
                <a:gd name="T17" fmla="*/ 2170 h 3124"/>
                <a:gd name="T18" fmla="*/ 457 w 3124"/>
                <a:gd name="T19" fmla="*/ 2666 h 3124"/>
                <a:gd name="T20" fmla="*/ 954 w 3124"/>
                <a:gd name="T21" fmla="*/ 3001 h 3124"/>
                <a:gd name="T22" fmla="*/ 1562 w 3124"/>
                <a:gd name="T23" fmla="*/ 3124 h 3124"/>
                <a:gd name="T24" fmla="*/ 2293 w 3124"/>
                <a:gd name="T25" fmla="*/ 2942 h 3124"/>
                <a:gd name="T26" fmla="*/ 2295 w 3124"/>
                <a:gd name="T27" fmla="*/ 2941 h 3124"/>
                <a:gd name="T28" fmla="*/ 2719 w 3124"/>
                <a:gd name="T29" fmla="*/ 2797 h 3124"/>
                <a:gd name="T30" fmla="*/ 2774 w 3124"/>
                <a:gd name="T31" fmla="*/ 2733 h 3124"/>
                <a:gd name="T32" fmla="*/ 2709 w 3124"/>
                <a:gd name="T33" fmla="*/ 2677 h 3124"/>
                <a:gd name="T34" fmla="*/ 2236 w 3124"/>
                <a:gd name="T35" fmla="*/ 2836 h 3124"/>
                <a:gd name="T36" fmla="*/ 1562 w 3124"/>
                <a:gd name="T37" fmla="*/ 3003 h 3124"/>
                <a:gd name="T38" fmla="*/ 1001 w 3124"/>
                <a:gd name="T39" fmla="*/ 2890 h 3124"/>
                <a:gd name="T40" fmla="*/ 542 w 3124"/>
                <a:gd name="T41" fmla="*/ 2581 h 3124"/>
                <a:gd name="T42" fmla="*/ 233 w 3124"/>
                <a:gd name="T43" fmla="*/ 2123 h 3124"/>
                <a:gd name="T44" fmla="*/ 120 w 3124"/>
                <a:gd name="T45" fmla="*/ 1562 h 3124"/>
                <a:gd name="T46" fmla="*/ 233 w 3124"/>
                <a:gd name="T47" fmla="*/ 1001 h 3124"/>
                <a:gd name="T48" fmla="*/ 542 w 3124"/>
                <a:gd name="T49" fmla="*/ 542 h 3124"/>
                <a:gd name="T50" fmla="*/ 1001 w 3124"/>
                <a:gd name="T51" fmla="*/ 233 h 3124"/>
                <a:gd name="T52" fmla="*/ 1562 w 3124"/>
                <a:gd name="T53" fmla="*/ 120 h 3124"/>
                <a:gd name="T54" fmla="*/ 2123 w 3124"/>
                <a:gd name="T55" fmla="*/ 233 h 3124"/>
                <a:gd name="T56" fmla="*/ 2581 w 3124"/>
                <a:gd name="T57" fmla="*/ 542 h 3124"/>
                <a:gd name="T58" fmla="*/ 2890 w 3124"/>
                <a:gd name="T59" fmla="*/ 1001 h 3124"/>
                <a:gd name="T60" fmla="*/ 3003 w 3124"/>
                <a:gd name="T61" fmla="*/ 1562 h 3124"/>
                <a:gd name="T62" fmla="*/ 2925 w 3124"/>
                <a:gd name="T63" fmla="*/ 2033 h 3124"/>
                <a:gd name="T64" fmla="*/ 2706 w 3124"/>
                <a:gd name="T65" fmla="*/ 2439 h 3124"/>
                <a:gd name="T66" fmla="*/ 2706 w 3124"/>
                <a:gd name="T67" fmla="*/ 2439 h 3124"/>
                <a:gd name="T68" fmla="*/ 2659 w 3124"/>
                <a:gd name="T69" fmla="*/ 2495 h 3124"/>
                <a:gd name="T70" fmla="*/ 2663 w 3124"/>
                <a:gd name="T71" fmla="*/ 2580 h 3124"/>
                <a:gd name="T72" fmla="*/ 2748 w 3124"/>
                <a:gd name="T73" fmla="*/ 2577 h 3124"/>
                <a:gd name="T74" fmla="*/ 2802 w 3124"/>
                <a:gd name="T75" fmla="*/ 2512 h 3124"/>
                <a:gd name="T76" fmla="*/ 3038 w 3124"/>
                <a:gd name="T77" fmla="*/ 2072 h 3124"/>
                <a:gd name="T78" fmla="*/ 3124 w 3124"/>
                <a:gd name="T79" fmla="*/ 1562 h 3124"/>
                <a:gd name="T80" fmla="*/ 3001 w 3124"/>
                <a:gd name="T81" fmla="*/ 954 h 3124"/>
                <a:gd name="T82" fmla="*/ 3001 w 3124"/>
                <a:gd name="T83" fmla="*/ 954 h 3124"/>
                <a:gd name="T84" fmla="*/ 3001 w 3124"/>
                <a:gd name="T85" fmla="*/ 954 h 3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24" h="3124">
                  <a:moveTo>
                    <a:pt x="3001" y="954"/>
                  </a:moveTo>
                  <a:cubicBezTo>
                    <a:pt x="2922" y="768"/>
                    <a:pt x="2810" y="601"/>
                    <a:pt x="2666" y="457"/>
                  </a:cubicBezTo>
                  <a:cubicBezTo>
                    <a:pt x="2523" y="314"/>
                    <a:pt x="2356" y="201"/>
                    <a:pt x="2170" y="123"/>
                  </a:cubicBezTo>
                  <a:cubicBezTo>
                    <a:pt x="1977" y="41"/>
                    <a:pt x="1773" y="0"/>
                    <a:pt x="1562" y="0"/>
                  </a:cubicBezTo>
                  <a:cubicBezTo>
                    <a:pt x="1351" y="0"/>
                    <a:pt x="1146" y="41"/>
                    <a:pt x="954" y="123"/>
                  </a:cubicBezTo>
                  <a:cubicBezTo>
                    <a:pt x="768" y="201"/>
                    <a:pt x="601" y="314"/>
                    <a:pt x="457" y="457"/>
                  </a:cubicBezTo>
                  <a:cubicBezTo>
                    <a:pt x="314" y="601"/>
                    <a:pt x="201" y="768"/>
                    <a:pt x="123" y="954"/>
                  </a:cubicBezTo>
                  <a:cubicBezTo>
                    <a:pt x="41" y="1146"/>
                    <a:pt x="0" y="1351"/>
                    <a:pt x="0" y="1562"/>
                  </a:cubicBezTo>
                  <a:cubicBezTo>
                    <a:pt x="0" y="1773"/>
                    <a:pt x="41" y="1977"/>
                    <a:pt x="123" y="2170"/>
                  </a:cubicBezTo>
                  <a:cubicBezTo>
                    <a:pt x="201" y="2356"/>
                    <a:pt x="314" y="2523"/>
                    <a:pt x="457" y="2666"/>
                  </a:cubicBezTo>
                  <a:cubicBezTo>
                    <a:pt x="601" y="2810"/>
                    <a:pt x="768" y="2922"/>
                    <a:pt x="954" y="3001"/>
                  </a:cubicBezTo>
                  <a:cubicBezTo>
                    <a:pt x="1146" y="3082"/>
                    <a:pt x="1351" y="3124"/>
                    <a:pt x="1562" y="3124"/>
                  </a:cubicBezTo>
                  <a:cubicBezTo>
                    <a:pt x="1817" y="3124"/>
                    <a:pt x="2070" y="3061"/>
                    <a:pt x="2293" y="2942"/>
                  </a:cubicBezTo>
                  <a:cubicBezTo>
                    <a:pt x="2295" y="2941"/>
                    <a:pt x="2295" y="2941"/>
                    <a:pt x="2295" y="2941"/>
                  </a:cubicBezTo>
                  <a:cubicBezTo>
                    <a:pt x="2297" y="2940"/>
                    <a:pt x="2522" y="2812"/>
                    <a:pt x="2719" y="2797"/>
                  </a:cubicBezTo>
                  <a:cubicBezTo>
                    <a:pt x="2752" y="2795"/>
                    <a:pt x="2776" y="2766"/>
                    <a:pt x="2774" y="2733"/>
                  </a:cubicBezTo>
                  <a:cubicBezTo>
                    <a:pt x="2771" y="2700"/>
                    <a:pt x="2743" y="2675"/>
                    <a:pt x="2709" y="2677"/>
                  </a:cubicBezTo>
                  <a:cubicBezTo>
                    <a:pt x="2490" y="2694"/>
                    <a:pt x="2255" y="2825"/>
                    <a:pt x="2236" y="2836"/>
                  </a:cubicBezTo>
                  <a:cubicBezTo>
                    <a:pt x="2030" y="2946"/>
                    <a:pt x="1797" y="3003"/>
                    <a:pt x="1562" y="3003"/>
                  </a:cubicBezTo>
                  <a:cubicBezTo>
                    <a:pt x="1367" y="3003"/>
                    <a:pt x="1178" y="2965"/>
                    <a:pt x="1001" y="2890"/>
                  </a:cubicBezTo>
                  <a:cubicBezTo>
                    <a:pt x="829" y="2818"/>
                    <a:pt x="675" y="2714"/>
                    <a:pt x="542" y="2581"/>
                  </a:cubicBezTo>
                  <a:cubicBezTo>
                    <a:pt x="410" y="2449"/>
                    <a:pt x="306" y="2295"/>
                    <a:pt x="233" y="2123"/>
                  </a:cubicBezTo>
                  <a:cubicBezTo>
                    <a:pt x="158" y="1945"/>
                    <a:pt x="120" y="1756"/>
                    <a:pt x="120" y="1562"/>
                  </a:cubicBezTo>
                  <a:cubicBezTo>
                    <a:pt x="120" y="1367"/>
                    <a:pt x="158" y="1178"/>
                    <a:pt x="233" y="1001"/>
                  </a:cubicBezTo>
                  <a:cubicBezTo>
                    <a:pt x="306" y="829"/>
                    <a:pt x="410" y="675"/>
                    <a:pt x="542" y="542"/>
                  </a:cubicBezTo>
                  <a:cubicBezTo>
                    <a:pt x="675" y="410"/>
                    <a:pt x="829" y="306"/>
                    <a:pt x="1001" y="233"/>
                  </a:cubicBezTo>
                  <a:cubicBezTo>
                    <a:pt x="1178" y="158"/>
                    <a:pt x="1367" y="120"/>
                    <a:pt x="1562" y="120"/>
                  </a:cubicBezTo>
                  <a:cubicBezTo>
                    <a:pt x="1756" y="120"/>
                    <a:pt x="1945" y="158"/>
                    <a:pt x="2123" y="233"/>
                  </a:cubicBezTo>
                  <a:cubicBezTo>
                    <a:pt x="2295" y="306"/>
                    <a:pt x="2449" y="410"/>
                    <a:pt x="2581" y="542"/>
                  </a:cubicBezTo>
                  <a:cubicBezTo>
                    <a:pt x="2714" y="675"/>
                    <a:pt x="2818" y="829"/>
                    <a:pt x="2890" y="1001"/>
                  </a:cubicBezTo>
                  <a:cubicBezTo>
                    <a:pt x="2965" y="1178"/>
                    <a:pt x="3003" y="1367"/>
                    <a:pt x="3003" y="1562"/>
                  </a:cubicBezTo>
                  <a:cubicBezTo>
                    <a:pt x="3003" y="1723"/>
                    <a:pt x="2977" y="1882"/>
                    <a:pt x="2925" y="2033"/>
                  </a:cubicBezTo>
                  <a:cubicBezTo>
                    <a:pt x="2874" y="2179"/>
                    <a:pt x="2801" y="2315"/>
                    <a:pt x="2706" y="2439"/>
                  </a:cubicBezTo>
                  <a:cubicBezTo>
                    <a:pt x="2706" y="2439"/>
                    <a:pt x="2706" y="2439"/>
                    <a:pt x="2706" y="2439"/>
                  </a:cubicBezTo>
                  <a:cubicBezTo>
                    <a:pt x="2706" y="2440"/>
                    <a:pt x="2682" y="2471"/>
                    <a:pt x="2659" y="2495"/>
                  </a:cubicBezTo>
                  <a:cubicBezTo>
                    <a:pt x="2637" y="2520"/>
                    <a:pt x="2638" y="2558"/>
                    <a:pt x="2663" y="2580"/>
                  </a:cubicBezTo>
                  <a:cubicBezTo>
                    <a:pt x="2687" y="2603"/>
                    <a:pt x="2725" y="2601"/>
                    <a:pt x="2748" y="2577"/>
                  </a:cubicBezTo>
                  <a:cubicBezTo>
                    <a:pt x="2774" y="2549"/>
                    <a:pt x="2799" y="2516"/>
                    <a:pt x="2802" y="2512"/>
                  </a:cubicBezTo>
                  <a:cubicBezTo>
                    <a:pt x="2904" y="2378"/>
                    <a:pt x="2984" y="2230"/>
                    <a:pt x="3038" y="2072"/>
                  </a:cubicBezTo>
                  <a:cubicBezTo>
                    <a:pt x="3095" y="1908"/>
                    <a:pt x="3124" y="1737"/>
                    <a:pt x="3124" y="1562"/>
                  </a:cubicBezTo>
                  <a:cubicBezTo>
                    <a:pt x="3124" y="1351"/>
                    <a:pt x="3082" y="1146"/>
                    <a:pt x="3001" y="954"/>
                  </a:cubicBezTo>
                  <a:close/>
                  <a:moveTo>
                    <a:pt x="3001" y="954"/>
                  </a:moveTo>
                  <a:cubicBezTo>
                    <a:pt x="3001" y="954"/>
                    <a:pt x="3001" y="954"/>
                    <a:pt x="3001" y="9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 name="Freeform 11">
              <a:extLst>
                <a:ext uri="{FF2B5EF4-FFF2-40B4-BE49-F238E27FC236}">
                  <a16:creationId xmlns:a16="http://schemas.microsoft.com/office/drawing/2014/main" id="{21A34B54-8668-4B98-BAF7-7514177008F5}"/>
                </a:ext>
              </a:extLst>
            </p:cNvPr>
            <p:cNvSpPr>
              <a:spLocks noEditPoints="1"/>
            </p:cNvSpPr>
            <p:nvPr/>
          </p:nvSpPr>
          <p:spPr bwMode="auto">
            <a:xfrm>
              <a:off x="-3716339" y="568325"/>
              <a:ext cx="627063" cy="619125"/>
            </a:xfrm>
            <a:custGeom>
              <a:avLst/>
              <a:gdLst>
                <a:gd name="T0" fmla="*/ 465 w 531"/>
                <a:gd name="T1" fmla="*/ 525 h 525"/>
                <a:gd name="T2" fmla="*/ 508 w 531"/>
                <a:gd name="T3" fmla="*/ 507 h 525"/>
                <a:gd name="T4" fmla="*/ 508 w 531"/>
                <a:gd name="T5" fmla="*/ 422 h 525"/>
                <a:gd name="T6" fmla="*/ 109 w 531"/>
                <a:gd name="T7" fmla="*/ 24 h 525"/>
                <a:gd name="T8" fmla="*/ 24 w 531"/>
                <a:gd name="T9" fmla="*/ 24 h 525"/>
                <a:gd name="T10" fmla="*/ 24 w 531"/>
                <a:gd name="T11" fmla="*/ 109 h 525"/>
                <a:gd name="T12" fmla="*/ 423 w 531"/>
                <a:gd name="T13" fmla="*/ 507 h 525"/>
                <a:gd name="T14" fmla="*/ 465 w 531"/>
                <a:gd name="T15" fmla="*/ 525 h 525"/>
                <a:gd name="T16" fmla="*/ 465 w 531"/>
                <a:gd name="T17" fmla="*/ 525 h 525"/>
                <a:gd name="T18" fmla="*/ 465 w 531"/>
                <a:gd name="T19" fmla="*/ 52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525">
                  <a:moveTo>
                    <a:pt x="465" y="525"/>
                  </a:moveTo>
                  <a:cubicBezTo>
                    <a:pt x="480" y="525"/>
                    <a:pt x="496" y="519"/>
                    <a:pt x="508" y="507"/>
                  </a:cubicBezTo>
                  <a:cubicBezTo>
                    <a:pt x="531" y="484"/>
                    <a:pt x="531" y="446"/>
                    <a:pt x="508" y="422"/>
                  </a:cubicBezTo>
                  <a:cubicBezTo>
                    <a:pt x="109" y="24"/>
                    <a:pt x="109" y="24"/>
                    <a:pt x="109" y="24"/>
                  </a:cubicBezTo>
                  <a:cubicBezTo>
                    <a:pt x="85" y="0"/>
                    <a:pt x="47" y="0"/>
                    <a:pt x="24" y="24"/>
                  </a:cubicBezTo>
                  <a:cubicBezTo>
                    <a:pt x="0" y="47"/>
                    <a:pt x="0" y="85"/>
                    <a:pt x="24" y="109"/>
                  </a:cubicBezTo>
                  <a:cubicBezTo>
                    <a:pt x="423" y="507"/>
                    <a:pt x="423" y="507"/>
                    <a:pt x="423" y="507"/>
                  </a:cubicBezTo>
                  <a:cubicBezTo>
                    <a:pt x="434" y="519"/>
                    <a:pt x="450" y="525"/>
                    <a:pt x="465" y="525"/>
                  </a:cubicBezTo>
                  <a:close/>
                  <a:moveTo>
                    <a:pt x="465" y="525"/>
                  </a:moveTo>
                  <a:cubicBezTo>
                    <a:pt x="465" y="525"/>
                    <a:pt x="465" y="525"/>
                    <a:pt x="465" y="5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 name="Freeform 12">
              <a:extLst>
                <a:ext uri="{FF2B5EF4-FFF2-40B4-BE49-F238E27FC236}">
                  <a16:creationId xmlns:a16="http://schemas.microsoft.com/office/drawing/2014/main" id="{328E5D8A-9671-4AF7-A531-E429AE2A293D}"/>
                </a:ext>
              </a:extLst>
            </p:cNvPr>
            <p:cNvSpPr>
              <a:spLocks noEditPoints="1"/>
            </p:cNvSpPr>
            <p:nvPr/>
          </p:nvSpPr>
          <p:spPr bwMode="auto">
            <a:xfrm>
              <a:off x="-2219326" y="568325"/>
              <a:ext cx="627063" cy="619125"/>
            </a:xfrm>
            <a:custGeom>
              <a:avLst/>
              <a:gdLst>
                <a:gd name="T0" fmla="*/ 109 w 531"/>
                <a:gd name="T1" fmla="*/ 507 h 525"/>
                <a:gd name="T2" fmla="*/ 508 w 531"/>
                <a:gd name="T3" fmla="*/ 109 h 525"/>
                <a:gd name="T4" fmla="*/ 508 w 531"/>
                <a:gd name="T5" fmla="*/ 24 h 525"/>
                <a:gd name="T6" fmla="*/ 423 w 531"/>
                <a:gd name="T7" fmla="*/ 24 h 525"/>
                <a:gd name="T8" fmla="*/ 24 w 531"/>
                <a:gd name="T9" fmla="*/ 422 h 525"/>
                <a:gd name="T10" fmla="*/ 24 w 531"/>
                <a:gd name="T11" fmla="*/ 507 h 525"/>
                <a:gd name="T12" fmla="*/ 66 w 531"/>
                <a:gd name="T13" fmla="*/ 525 h 525"/>
                <a:gd name="T14" fmla="*/ 109 w 531"/>
                <a:gd name="T15" fmla="*/ 507 h 525"/>
                <a:gd name="T16" fmla="*/ 109 w 531"/>
                <a:gd name="T17" fmla="*/ 507 h 525"/>
                <a:gd name="T18" fmla="*/ 109 w 531"/>
                <a:gd name="T19" fmla="*/ 50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525">
                  <a:moveTo>
                    <a:pt x="109" y="507"/>
                  </a:moveTo>
                  <a:cubicBezTo>
                    <a:pt x="508" y="109"/>
                    <a:pt x="508" y="109"/>
                    <a:pt x="508" y="109"/>
                  </a:cubicBezTo>
                  <a:cubicBezTo>
                    <a:pt x="531" y="85"/>
                    <a:pt x="531" y="47"/>
                    <a:pt x="508" y="24"/>
                  </a:cubicBezTo>
                  <a:cubicBezTo>
                    <a:pt x="484" y="0"/>
                    <a:pt x="446" y="0"/>
                    <a:pt x="423" y="24"/>
                  </a:cubicBezTo>
                  <a:cubicBezTo>
                    <a:pt x="24" y="422"/>
                    <a:pt x="24" y="422"/>
                    <a:pt x="24" y="422"/>
                  </a:cubicBezTo>
                  <a:cubicBezTo>
                    <a:pt x="0" y="446"/>
                    <a:pt x="0" y="484"/>
                    <a:pt x="24" y="507"/>
                  </a:cubicBezTo>
                  <a:cubicBezTo>
                    <a:pt x="36" y="519"/>
                    <a:pt x="51" y="525"/>
                    <a:pt x="66" y="525"/>
                  </a:cubicBezTo>
                  <a:cubicBezTo>
                    <a:pt x="82" y="525"/>
                    <a:pt x="97" y="519"/>
                    <a:pt x="109" y="507"/>
                  </a:cubicBezTo>
                  <a:close/>
                  <a:moveTo>
                    <a:pt x="109" y="507"/>
                  </a:moveTo>
                  <a:cubicBezTo>
                    <a:pt x="109" y="507"/>
                    <a:pt x="109" y="507"/>
                    <a:pt x="109" y="5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 name="Freeform 13">
              <a:extLst>
                <a:ext uri="{FF2B5EF4-FFF2-40B4-BE49-F238E27FC236}">
                  <a16:creationId xmlns:a16="http://schemas.microsoft.com/office/drawing/2014/main" id="{C0C1656F-F0E2-4E3C-86E6-6D8664502553}"/>
                </a:ext>
              </a:extLst>
            </p:cNvPr>
            <p:cNvSpPr>
              <a:spLocks noEditPoints="1"/>
            </p:cNvSpPr>
            <p:nvPr/>
          </p:nvSpPr>
          <p:spPr bwMode="auto">
            <a:xfrm>
              <a:off x="-3835401" y="1295400"/>
              <a:ext cx="2349500" cy="1849438"/>
            </a:xfrm>
            <a:custGeom>
              <a:avLst/>
              <a:gdLst>
                <a:gd name="T0" fmla="*/ 1930 w 1990"/>
                <a:gd name="T1" fmla="*/ 120 h 1567"/>
                <a:gd name="T2" fmla="*/ 1990 w 1990"/>
                <a:gd name="T3" fmla="*/ 60 h 1567"/>
                <a:gd name="T4" fmla="*/ 1930 w 1990"/>
                <a:gd name="T5" fmla="*/ 0 h 1567"/>
                <a:gd name="T6" fmla="*/ 60 w 1990"/>
                <a:gd name="T7" fmla="*/ 0 h 1567"/>
                <a:gd name="T8" fmla="*/ 0 w 1990"/>
                <a:gd name="T9" fmla="*/ 60 h 1567"/>
                <a:gd name="T10" fmla="*/ 60 w 1990"/>
                <a:gd name="T11" fmla="*/ 120 h 1567"/>
                <a:gd name="T12" fmla="*/ 933 w 1990"/>
                <a:gd name="T13" fmla="*/ 120 h 1567"/>
                <a:gd name="T14" fmla="*/ 933 w 1990"/>
                <a:gd name="T15" fmla="*/ 677 h 1567"/>
                <a:gd name="T16" fmla="*/ 60 w 1990"/>
                <a:gd name="T17" fmla="*/ 677 h 1567"/>
                <a:gd name="T18" fmla="*/ 0 w 1990"/>
                <a:gd name="T19" fmla="*/ 737 h 1567"/>
                <a:gd name="T20" fmla="*/ 60 w 1990"/>
                <a:gd name="T21" fmla="*/ 797 h 1567"/>
                <a:gd name="T22" fmla="*/ 933 w 1990"/>
                <a:gd name="T23" fmla="*/ 797 h 1567"/>
                <a:gd name="T24" fmla="*/ 933 w 1990"/>
                <a:gd name="T25" fmla="*/ 1507 h 1567"/>
                <a:gd name="T26" fmla="*/ 993 w 1990"/>
                <a:gd name="T27" fmla="*/ 1567 h 1567"/>
                <a:gd name="T28" fmla="*/ 1054 w 1990"/>
                <a:gd name="T29" fmla="*/ 1507 h 1567"/>
                <a:gd name="T30" fmla="*/ 1054 w 1990"/>
                <a:gd name="T31" fmla="*/ 797 h 1567"/>
                <a:gd name="T32" fmla="*/ 1930 w 1990"/>
                <a:gd name="T33" fmla="*/ 797 h 1567"/>
                <a:gd name="T34" fmla="*/ 1990 w 1990"/>
                <a:gd name="T35" fmla="*/ 737 h 1567"/>
                <a:gd name="T36" fmla="*/ 1930 w 1990"/>
                <a:gd name="T37" fmla="*/ 677 h 1567"/>
                <a:gd name="T38" fmla="*/ 1054 w 1990"/>
                <a:gd name="T39" fmla="*/ 677 h 1567"/>
                <a:gd name="T40" fmla="*/ 1054 w 1990"/>
                <a:gd name="T41" fmla="*/ 120 h 1567"/>
                <a:gd name="T42" fmla="*/ 1930 w 1990"/>
                <a:gd name="T43" fmla="*/ 120 h 1567"/>
                <a:gd name="T44" fmla="*/ 1930 w 1990"/>
                <a:gd name="T45" fmla="*/ 120 h 1567"/>
                <a:gd name="T46" fmla="*/ 1930 w 1990"/>
                <a:gd name="T47" fmla="*/ 12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90" h="1567">
                  <a:moveTo>
                    <a:pt x="1930" y="120"/>
                  </a:moveTo>
                  <a:cubicBezTo>
                    <a:pt x="1963" y="120"/>
                    <a:pt x="1990" y="94"/>
                    <a:pt x="1990" y="60"/>
                  </a:cubicBezTo>
                  <a:cubicBezTo>
                    <a:pt x="1990" y="27"/>
                    <a:pt x="1963" y="0"/>
                    <a:pt x="1930" y="0"/>
                  </a:cubicBezTo>
                  <a:cubicBezTo>
                    <a:pt x="60" y="0"/>
                    <a:pt x="60" y="0"/>
                    <a:pt x="60" y="0"/>
                  </a:cubicBezTo>
                  <a:cubicBezTo>
                    <a:pt x="26" y="0"/>
                    <a:pt x="0" y="27"/>
                    <a:pt x="0" y="60"/>
                  </a:cubicBezTo>
                  <a:cubicBezTo>
                    <a:pt x="0" y="94"/>
                    <a:pt x="26" y="120"/>
                    <a:pt x="60" y="120"/>
                  </a:cubicBezTo>
                  <a:cubicBezTo>
                    <a:pt x="933" y="120"/>
                    <a:pt x="933" y="120"/>
                    <a:pt x="933" y="120"/>
                  </a:cubicBezTo>
                  <a:cubicBezTo>
                    <a:pt x="933" y="677"/>
                    <a:pt x="933" y="677"/>
                    <a:pt x="933" y="677"/>
                  </a:cubicBezTo>
                  <a:cubicBezTo>
                    <a:pt x="60" y="677"/>
                    <a:pt x="60" y="677"/>
                    <a:pt x="60" y="677"/>
                  </a:cubicBezTo>
                  <a:cubicBezTo>
                    <a:pt x="26" y="677"/>
                    <a:pt x="0" y="703"/>
                    <a:pt x="0" y="737"/>
                  </a:cubicBezTo>
                  <a:cubicBezTo>
                    <a:pt x="0" y="770"/>
                    <a:pt x="26" y="797"/>
                    <a:pt x="60" y="797"/>
                  </a:cubicBezTo>
                  <a:cubicBezTo>
                    <a:pt x="933" y="797"/>
                    <a:pt x="933" y="797"/>
                    <a:pt x="933" y="797"/>
                  </a:cubicBezTo>
                  <a:cubicBezTo>
                    <a:pt x="933" y="1507"/>
                    <a:pt x="933" y="1507"/>
                    <a:pt x="933" y="1507"/>
                  </a:cubicBezTo>
                  <a:cubicBezTo>
                    <a:pt x="933" y="1540"/>
                    <a:pt x="960" y="1567"/>
                    <a:pt x="993" y="1567"/>
                  </a:cubicBezTo>
                  <a:cubicBezTo>
                    <a:pt x="1027" y="1567"/>
                    <a:pt x="1054" y="1540"/>
                    <a:pt x="1054" y="1507"/>
                  </a:cubicBezTo>
                  <a:cubicBezTo>
                    <a:pt x="1054" y="797"/>
                    <a:pt x="1054" y="797"/>
                    <a:pt x="1054" y="797"/>
                  </a:cubicBezTo>
                  <a:cubicBezTo>
                    <a:pt x="1930" y="797"/>
                    <a:pt x="1930" y="797"/>
                    <a:pt x="1930" y="797"/>
                  </a:cubicBezTo>
                  <a:cubicBezTo>
                    <a:pt x="1963" y="797"/>
                    <a:pt x="1990" y="770"/>
                    <a:pt x="1990" y="737"/>
                  </a:cubicBezTo>
                  <a:cubicBezTo>
                    <a:pt x="1990" y="703"/>
                    <a:pt x="1963" y="677"/>
                    <a:pt x="1930" y="677"/>
                  </a:cubicBezTo>
                  <a:cubicBezTo>
                    <a:pt x="1054" y="677"/>
                    <a:pt x="1054" y="677"/>
                    <a:pt x="1054" y="677"/>
                  </a:cubicBezTo>
                  <a:cubicBezTo>
                    <a:pt x="1054" y="120"/>
                    <a:pt x="1054" y="120"/>
                    <a:pt x="1054" y="120"/>
                  </a:cubicBezTo>
                  <a:lnTo>
                    <a:pt x="1930" y="120"/>
                  </a:lnTo>
                  <a:close/>
                  <a:moveTo>
                    <a:pt x="1930" y="120"/>
                  </a:moveTo>
                  <a:cubicBezTo>
                    <a:pt x="1930" y="120"/>
                    <a:pt x="1930" y="120"/>
                    <a:pt x="1930"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27" name="组合 26">
            <a:extLst>
              <a:ext uri="{FF2B5EF4-FFF2-40B4-BE49-F238E27FC236}">
                <a16:creationId xmlns:a16="http://schemas.microsoft.com/office/drawing/2014/main" id="{683AF085-8A91-4235-AB60-448851051830}"/>
              </a:ext>
            </a:extLst>
          </p:cNvPr>
          <p:cNvGrpSpPr/>
          <p:nvPr/>
        </p:nvGrpSpPr>
        <p:grpSpPr>
          <a:xfrm>
            <a:off x="2635845" y="5279827"/>
            <a:ext cx="875084" cy="863845"/>
            <a:chOff x="5340350" y="2913063"/>
            <a:chExt cx="865188" cy="854076"/>
          </a:xfrm>
          <a:solidFill>
            <a:schemeClr val="bg1"/>
          </a:solidFill>
        </p:grpSpPr>
        <p:sp>
          <p:nvSpPr>
            <p:cNvPr id="28" name="Freeform 17">
              <a:extLst>
                <a:ext uri="{FF2B5EF4-FFF2-40B4-BE49-F238E27FC236}">
                  <a16:creationId xmlns:a16="http://schemas.microsoft.com/office/drawing/2014/main" id="{CE8D2EE2-CA6F-4273-B2DC-0CE12E4E1EDF}"/>
                </a:ext>
              </a:extLst>
            </p:cNvPr>
            <p:cNvSpPr>
              <a:spLocks noEditPoints="1"/>
            </p:cNvSpPr>
            <p:nvPr/>
          </p:nvSpPr>
          <p:spPr bwMode="auto">
            <a:xfrm>
              <a:off x="5783263" y="2913063"/>
              <a:ext cx="422275" cy="420688"/>
            </a:xfrm>
            <a:custGeom>
              <a:avLst/>
              <a:gdLst>
                <a:gd name="T0" fmla="*/ 758 w 1516"/>
                <a:gd name="T1" fmla="*/ 1516 h 1516"/>
                <a:gd name="T2" fmla="*/ 361 w 1516"/>
                <a:gd name="T3" fmla="*/ 1352 h 1516"/>
                <a:gd name="T4" fmla="*/ 164 w 1516"/>
                <a:gd name="T5" fmla="*/ 1155 h 1516"/>
                <a:gd name="T6" fmla="*/ 0 w 1516"/>
                <a:gd name="T7" fmla="*/ 758 h 1516"/>
                <a:gd name="T8" fmla="*/ 164 w 1516"/>
                <a:gd name="T9" fmla="*/ 361 h 1516"/>
                <a:gd name="T10" fmla="*/ 361 w 1516"/>
                <a:gd name="T11" fmla="*/ 164 h 1516"/>
                <a:gd name="T12" fmla="*/ 758 w 1516"/>
                <a:gd name="T13" fmla="*/ 0 h 1516"/>
                <a:gd name="T14" fmla="*/ 1154 w 1516"/>
                <a:gd name="T15" fmla="*/ 164 h 1516"/>
                <a:gd name="T16" fmla="*/ 1351 w 1516"/>
                <a:gd name="T17" fmla="*/ 361 h 1516"/>
                <a:gd name="T18" fmla="*/ 1516 w 1516"/>
                <a:gd name="T19" fmla="*/ 758 h 1516"/>
                <a:gd name="T20" fmla="*/ 1351 w 1516"/>
                <a:gd name="T21" fmla="*/ 1155 h 1516"/>
                <a:gd name="T22" fmla="*/ 1154 w 1516"/>
                <a:gd name="T23" fmla="*/ 1352 h 1516"/>
                <a:gd name="T24" fmla="*/ 758 w 1516"/>
                <a:gd name="T25" fmla="*/ 1516 h 1516"/>
                <a:gd name="T26" fmla="*/ 758 w 1516"/>
                <a:gd name="T27" fmla="*/ 118 h 1516"/>
                <a:gd name="T28" fmla="*/ 444 w 1516"/>
                <a:gd name="T29" fmla="*/ 248 h 1516"/>
                <a:gd name="T30" fmla="*/ 247 w 1516"/>
                <a:gd name="T31" fmla="*/ 445 h 1516"/>
                <a:gd name="T32" fmla="*/ 117 w 1516"/>
                <a:gd name="T33" fmla="*/ 758 h 1516"/>
                <a:gd name="T34" fmla="*/ 247 w 1516"/>
                <a:gd name="T35" fmla="*/ 1071 h 1516"/>
                <a:gd name="T36" fmla="*/ 444 w 1516"/>
                <a:gd name="T37" fmla="*/ 1268 h 1516"/>
                <a:gd name="T38" fmla="*/ 758 w 1516"/>
                <a:gd name="T39" fmla="*/ 1398 h 1516"/>
                <a:gd name="T40" fmla="*/ 1071 w 1516"/>
                <a:gd name="T41" fmla="*/ 1268 h 1516"/>
                <a:gd name="T42" fmla="*/ 1268 w 1516"/>
                <a:gd name="T43" fmla="*/ 1071 h 1516"/>
                <a:gd name="T44" fmla="*/ 1398 w 1516"/>
                <a:gd name="T45" fmla="*/ 758 h 1516"/>
                <a:gd name="T46" fmla="*/ 1268 w 1516"/>
                <a:gd name="T47" fmla="*/ 445 h 1516"/>
                <a:gd name="T48" fmla="*/ 1071 w 1516"/>
                <a:gd name="T49" fmla="*/ 248 h 1516"/>
                <a:gd name="T50" fmla="*/ 758 w 1516"/>
                <a:gd name="T51" fmla="*/ 118 h 1516"/>
                <a:gd name="T52" fmla="*/ 758 w 1516"/>
                <a:gd name="T53" fmla="*/ 118 h 1516"/>
                <a:gd name="T54" fmla="*/ 758 w 1516"/>
                <a:gd name="T55" fmla="*/ 118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16" h="1516">
                  <a:moveTo>
                    <a:pt x="758" y="1516"/>
                  </a:moveTo>
                  <a:cubicBezTo>
                    <a:pt x="608" y="1516"/>
                    <a:pt x="467" y="1458"/>
                    <a:pt x="361" y="1352"/>
                  </a:cubicBezTo>
                  <a:cubicBezTo>
                    <a:pt x="164" y="1155"/>
                    <a:pt x="164" y="1155"/>
                    <a:pt x="164" y="1155"/>
                  </a:cubicBezTo>
                  <a:cubicBezTo>
                    <a:pt x="58" y="1049"/>
                    <a:pt x="0" y="908"/>
                    <a:pt x="0" y="758"/>
                  </a:cubicBezTo>
                  <a:cubicBezTo>
                    <a:pt x="0" y="608"/>
                    <a:pt x="58" y="467"/>
                    <a:pt x="164" y="361"/>
                  </a:cubicBezTo>
                  <a:cubicBezTo>
                    <a:pt x="361" y="164"/>
                    <a:pt x="361" y="164"/>
                    <a:pt x="361" y="164"/>
                  </a:cubicBezTo>
                  <a:cubicBezTo>
                    <a:pt x="467" y="58"/>
                    <a:pt x="608" y="0"/>
                    <a:pt x="758" y="0"/>
                  </a:cubicBezTo>
                  <a:cubicBezTo>
                    <a:pt x="907" y="0"/>
                    <a:pt x="1048" y="58"/>
                    <a:pt x="1154" y="164"/>
                  </a:cubicBezTo>
                  <a:cubicBezTo>
                    <a:pt x="1351" y="361"/>
                    <a:pt x="1351" y="361"/>
                    <a:pt x="1351" y="361"/>
                  </a:cubicBezTo>
                  <a:cubicBezTo>
                    <a:pt x="1457" y="467"/>
                    <a:pt x="1516" y="608"/>
                    <a:pt x="1516" y="758"/>
                  </a:cubicBezTo>
                  <a:cubicBezTo>
                    <a:pt x="1516" y="908"/>
                    <a:pt x="1457" y="1049"/>
                    <a:pt x="1351" y="1155"/>
                  </a:cubicBezTo>
                  <a:cubicBezTo>
                    <a:pt x="1154" y="1352"/>
                    <a:pt x="1154" y="1352"/>
                    <a:pt x="1154" y="1352"/>
                  </a:cubicBezTo>
                  <a:cubicBezTo>
                    <a:pt x="1048" y="1458"/>
                    <a:pt x="907" y="1516"/>
                    <a:pt x="758" y="1516"/>
                  </a:cubicBezTo>
                  <a:close/>
                  <a:moveTo>
                    <a:pt x="758" y="118"/>
                  </a:moveTo>
                  <a:cubicBezTo>
                    <a:pt x="639" y="118"/>
                    <a:pt x="528" y="164"/>
                    <a:pt x="444" y="248"/>
                  </a:cubicBezTo>
                  <a:cubicBezTo>
                    <a:pt x="247" y="445"/>
                    <a:pt x="247" y="445"/>
                    <a:pt x="247" y="445"/>
                  </a:cubicBezTo>
                  <a:cubicBezTo>
                    <a:pt x="164" y="528"/>
                    <a:pt x="117" y="640"/>
                    <a:pt x="117" y="758"/>
                  </a:cubicBezTo>
                  <a:cubicBezTo>
                    <a:pt x="117" y="876"/>
                    <a:pt x="164" y="988"/>
                    <a:pt x="247" y="1071"/>
                  </a:cubicBezTo>
                  <a:cubicBezTo>
                    <a:pt x="444" y="1268"/>
                    <a:pt x="444" y="1268"/>
                    <a:pt x="444" y="1268"/>
                  </a:cubicBezTo>
                  <a:cubicBezTo>
                    <a:pt x="528" y="1352"/>
                    <a:pt x="639" y="1398"/>
                    <a:pt x="758" y="1398"/>
                  </a:cubicBezTo>
                  <a:cubicBezTo>
                    <a:pt x="876" y="1398"/>
                    <a:pt x="987" y="1352"/>
                    <a:pt x="1071" y="1268"/>
                  </a:cubicBezTo>
                  <a:cubicBezTo>
                    <a:pt x="1268" y="1071"/>
                    <a:pt x="1268" y="1071"/>
                    <a:pt x="1268" y="1071"/>
                  </a:cubicBezTo>
                  <a:cubicBezTo>
                    <a:pt x="1352" y="988"/>
                    <a:pt x="1398" y="876"/>
                    <a:pt x="1398" y="758"/>
                  </a:cubicBezTo>
                  <a:cubicBezTo>
                    <a:pt x="1398" y="640"/>
                    <a:pt x="1352" y="528"/>
                    <a:pt x="1268" y="445"/>
                  </a:cubicBezTo>
                  <a:cubicBezTo>
                    <a:pt x="1071" y="248"/>
                    <a:pt x="1071" y="248"/>
                    <a:pt x="1071" y="248"/>
                  </a:cubicBezTo>
                  <a:cubicBezTo>
                    <a:pt x="987" y="164"/>
                    <a:pt x="876" y="118"/>
                    <a:pt x="758" y="118"/>
                  </a:cubicBezTo>
                  <a:close/>
                  <a:moveTo>
                    <a:pt x="758" y="118"/>
                  </a:moveTo>
                  <a:cubicBezTo>
                    <a:pt x="758" y="118"/>
                    <a:pt x="758" y="118"/>
                    <a:pt x="758"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 name="Freeform 18">
              <a:extLst>
                <a:ext uri="{FF2B5EF4-FFF2-40B4-BE49-F238E27FC236}">
                  <a16:creationId xmlns:a16="http://schemas.microsoft.com/office/drawing/2014/main" id="{B3972B72-C197-4FFF-9F8D-8CC8AFDCD3F5}"/>
                </a:ext>
              </a:extLst>
            </p:cNvPr>
            <p:cNvSpPr>
              <a:spLocks noEditPoints="1"/>
            </p:cNvSpPr>
            <p:nvPr/>
          </p:nvSpPr>
          <p:spPr bwMode="auto">
            <a:xfrm>
              <a:off x="5340350" y="2928938"/>
              <a:ext cx="390525" cy="388938"/>
            </a:xfrm>
            <a:custGeom>
              <a:avLst/>
              <a:gdLst>
                <a:gd name="T0" fmla="*/ 840 w 1401"/>
                <a:gd name="T1" fmla="*/ 1400 h 1400"/>
                <a:gd name="T2" fmla="*/ 561 w 1401"/>
                <a:gd name="T3" fmla="*/ 1400 h 1400"/>
                <a:gd name="T4" fmla="*/ 0 w 1401"/>
                <a:gd name="T5" fmla="*/ 839 h 1400"/>
                <a:gd name="T6" fmla="*/ 0 w 1401"/>
                <a:gd name="T7" fmla="*/ 561 h 1400"/>
                <a:gd name="T8" fmla="*/ 561 w 1401"/>
                <a:gd name="T9" fmla="*/ 0 h 1400"/>
                <a:gd name="T10" fmla="*/ 840 w 1401"/>
                <a:gd name="T11" fmla="*/ 0 h 1400"/>
                <a:gd name="T12" fmla="*/ 1401 w 1401"/>
                <a:gd name="T13" fmla="*/ 561 h 1400"/>
                <a:gd name="T14" fmla="*/ 1401 w 1401"/>
                <a:gd name="T15" fmla="*/ 839 h 1400"/>
                <a:gd name="T16" fmla="*/ 840 w 1401"/>
                <a:gd name="T17" fmla="*/ 1400 h 1400"/>
                <a:gd name="T18" fmla="*/ 561 w 1401"/>
                <a:gd name="T19" fmla="*/ 118 h 1400"/>
                <a:gd name="T20" fmla="*/ 118 w 1401"/>
                <a:gd name="T21" fmla="*/ 561 h 1400"/>
                <a:gd name="T22" fmla="*/ 118 w 1401"/>
                <a:gd name="T23" fmla="*/ 839 h 1400"/>
                <a:gd name="T24" fmla="*/ 561 w 1401"/>
                <a:gd name="T25" fmla="*/ 1282 h 1400"/>
                <a:gd name="T26" fmla="*/ 840 w 1401"/>
                <a:gd name="T27" fmla="*/ 1282 h 1400"/>
                <a:gd name="T28" fmla="*/ 1283 w 1401"/>
                <a:gd name="T29" fmla="*/ 839 h 1400"/>
                <a:gd name="T30" fmla="*/ 1283 w 1401"/>
                <a:gd name="T31" fmla="*/ 561 h 1400"/>
                <a:gd name="T32" fmla="*/ 840 w 1401"/>
                <a:gd name="T33" fmla="*/ 118 h 1400"/>
                <a:gd name="T34" fmla="*/ 561 w 1401"/>
                <a:gd name="T35" fmla="*/ 118 h 1400"/>
                <a:gd name="T36" fmla="*/ 561 w 1401"/>
                <a:gd name="T37" fmla="*/ 118 h 1400"/>
                <a:gd name="T38" fmla="*/ 561 w 1401"/>
                <a:gd name="T39" fmla="*/ 11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1" h="1400">
                  <a:moveTo>
                    <a:pt x="840" y="1400"/>
                  </a:moveTo>
                  <a:cubicBezTo>
                    <a:pt x="561" y="1400"/>
                    <a:pt x="561" y="1400"/>
                    <a:pt x="561" y="1400"/>
                  </a:cubicBezTo>
                  <a:cubicBezTo>
                    <a:pt x="252" y="1400"/>
                    <a:pt x="0" y="1149"/>
                    <a:pt x="0" y="839"/>
                  </a:cubicBezTo>
                  <a:cubicBezTo>
                    <a:pt x="0" y="561"/>
                    <a:pt x="0" y="561"/>
                    <a:pt x="0" y="561"/>
                  </a:cubicBezTo>
                  <a:cubicBezTo>
                    <a:pt x="0" y="251"/>
                    <a:pt x="252" y="0"/>
                    <a:pt x="561" y="0"/>
                  </a:cubicBezTo>
                  <a:cubicBezTo>
                    <a:pt x="840" y="0"/>
                    <a:pt x="840" y="0"/>
                    <a:pt x="840" y="0"/>
                  </a:cubicBezTo>
                  <a:cubicBezTo>
                    <a:pt x="1149" y="0"/>
                    <a:pt x="1401" y="251"/>
                    <a:pt x="1401" y="561"/>
                  </a:cubicBezTo>
                  <a:cubicBezTo>
                    <a:pt x="1401" y="839"/>
                    <a:pt x="1401" y="839"/>
                    <a:pt x="1401" y="839"/>
                  </a:cubicBezTo>
                  <a:cubicBezTo>
                    <a:pt x="1401" y="1149"/>
                    <a:pt x="1149" y="1400"/>
                    <a:pt x="840" y="1400"/>
                  </a:cubicBezTo>
                  <a:close/>
                  <a:moveTo>
                    <a:pt x="561" y="118"/>
                  </a:moveTo>
                  <a:cubicBezTo>
                    <a:pt x="317" y="118"/>
                    <a:pt x="118" y="316"/>
                    <a:pt x="118" y="561"/>
                  </a:cubicBezTo>
                  <a:cubicBezTo>
                    <a:pt x="118" y="839"/>
                    <a:pt x="118" y="839"/>
                    <a:pt x="118" y="839"/>
                  </a:cubicBezTo>
                  <a:cubicBezTo>
                    <a:pt x="118" y="1084"/>
                    <a:pt x="317" y="1282"/>
                    <a:pt x="561" y="1282"/>
                  </a:cubicBezTo>
                  <a:cubicBezTo>
                    <a:pt x="840" y="1282"/>
                    <a:pt x="840" y="1282"/>
                    <a:pt x="840" y="1282"/>
                  </a:cubicBezTo>
                  <a:cubicBezTo>
                    <a:pt x="1084" y="1282"/>
                    <a:pt x="1283" y="1084"/>
                    <a:pt x="1283" y="839"/>
                  </a:cubicBezTo>
                  <a:cubicBezTo>
                    <a:pt x="1283" y="561"/>
                    <a:pt x="1283" y="561"/>
                    <a:pt x="1283" y="561"/>
                  </a:cubicBezTo>
                  <a:cubicBezTo>
                    <a:pt x="1283" y="316"/>
                    <a:pt x="1084" y="118"/>
                    <a:pt x="840" y="118"/>
                  </a:cubicBezTo>
                  <a:lnTo>
                    <a:pt x="561" y="118"/>
                  </a:lnTo>
                  <a:close/>
                  <a:moveTo>
                    <a:pt x="561" y="118"/>
                  </a:moveTo>
                  <a:cubicBezTo>
                    <a:pt x="561" y="118"/>
                    <a:pt x="561" y="118"/>
                    <a:pt x="561"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 name="Freeform 19">
              <a:extLst>
                <a:ext uri="{FF2B5EF4-FFF2-40B4-BE49-F238E27FC236}">
                  <a16:creationId xmlns:a16="http://schemas.microsoft.com/office/drawing/2014/main" id="{B098BC5C-2361-491E-9935-266632E052EF}"/>
                </a:ext>
              </a:extLst>
            </p:cNvPr>
            <p:cNvSpPr>
              <a:spLocks noEditPoints="1"/>
            </p:cNvSpPr>
            <p:nvPr/>
          </p:nvSpPr>
          <p:spPr bwMode="auto">
            <a:xfrm>
              <a:off x="5799138" y="3378201"/>
              <a:ext cx="390525" cy="388938"/>
            </a:xfrm>
            <a:custGeom>
              <a:avLst/>
              <a:gdLst>
                <a:gd name="T0" fmla="*/ 840 w 1401"/>
                <a:gd name="T1" fmla="*/ 1401 h 1401"/>
                <a:gd name="T2" fmla="*/ 561 w 1401"/>
                <a:gd name="T3" fmla="*/ 1401 h 1401"/>
                <a:gd name="T4" fmla="*/ 0 w 1401"/>
                <a:gd name="T5" fmla="*/ 840 h 1401"/>
                <a:gd name="T6" fmla="*/ 0 w 1401"/>
                <a:gd name="T7" fmla="*/ 561 h 1401"/>
                <a:gd name="T8" fmla="*/ 561 w 1401"/>
                <a:gd name="T9" fmla="*/ 0 h 1401"/>
                <a:gd name="T10" fmla="*/ 840 w 1401"/>
                <a:gd name="T11" fmla="*/ 0 h 1401"/>
                <a:gd name="T12" fmla="*/ 1401 w 1401"/>
                <a:gd name="T13" fmla="*/ 561 h 1401"/>
                <a:gd name="T14" fmla="*/ 1401 w 1401"/>
                <a:gd name="T15" fmla="*/ 840 h 1401"/>
                <a:gd name="T16" fmla="*/ 840 w 1401"/>
                <a:gd name="T17" fmla="*/ 1401 h 1401"/>
                <a:gd name="T18" fmla="*/ 561 w 1401"/>
                <a:gd name="T19" fmla="*/ 118 h 1401"/>
                <a:gd name="T20" fmla="*/ 118 w 1401"/>
                <a:gd name="T21" fmla="*/ 561 h 1401"/>
                <a:gd name="T22" fmla="*/ 118 w 1401"/>
                <a:gd name="T23" fmla="*/ 840 h 1401"/>
                <a:gd name="T24" fmla="*/ 561 w 1401"/>
                <a:gd name="T25" fmla="*/ 1283 h 1401"/>
                <a:gd name="T26" fmla="*/ 840 w 1401"/>
                <a:gd name="T27" fmla="*/ 1283 h 1401"/>
                <a:gd name="T28" fmla="*/ 1283 w 1401"/>
                <a:gd name="T29" fmla="*/ 840 h 1401"/>
                <a:gd name="T30" fmla="*/ 1283 w 1401"/>
                <a:gd name="T31" fmla="*/ 561 h 1401"/>
                <a:gd name="T32" fmla="*/ 840 w 1401"/>
                <a:gd name="T33" fmla="*/ 118 h 1401"/>
                <a:gd name="T34" fmla="*/ 561 w 1401"/>
                <a:gd name="T35" fmla="*/ 118 h 1401"/>
                <a:gd name="T36" fmla="*/ 561 w 1401"/>
                <a:gd name="T37" fmla="*/ 118 h 1401"/>
                <a:gd name="T38" fmla="*/ 561 w 1401"/>
                <a:gd name="T39" fmla="*/ 118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1" h="1401">
                  <a:moveTo>
                    <a:pt x="840" y="1401"/>
                  </a:moveTo>
                  <a:cubicBezTo>
                    <a:pt x="561" y="1401"/>
                    <a:pt x="561" y="1401"/>
                    <a:pt x="561" y="1401"/>
                  </a:cubicBezTo>
                  <a:cubicBezTo>
                    <a:pt x="252" y="1401"/>
                    <a:pt x="0" y="1149"/>
                    <a:pt x="0" y="840"/>
                  </a:cubicBezTo>
                  <a:cubicBezTo>
                    <a:pt x="0" y="561"/>
                    <a:pt x="0" y="561"/>
                    <a:pt x="0" y="561"/>
                  </a:cubicBezTo>
                  <a:cubicBezTo>
                    <a:pt x="0" y="252"/>
                    <a:pt x="252" y="0"/>
                    <a:pt x="561" y="0"/>
                  </a:cubicBezTo>
                  <a:cubicBezTo>
                    <a:pt x="840" y="0"/>
                    <a:pt x="840" y="0"/>
                    <a:pt x="840" y="0"/>
                  </a:cubicBezTo>
                  <a:cubicBezTo>
                    <a:pt x="1149" y="0"/>
                    <a:pt x="1401" y="252"/>
                    <a:pt x="1401" y="561"/>
                  </a:cubicBezTo>
                  <a:cubicBezTo>
                    <a:pt x="1401" y="840"/>
                    <a:pt x="1401" y="840"/>
                    <a:pt x="1401" y="840"/>
                  </a:cubicBezTo>
                  <a:cubicBezTo>
                    <a:pt x="1401" y="1149"/>
                    <a:pt x="1149" y="1401"/>
                    <a:pt x="840" y="1401"/>
                  </a:cubicBezTo>
                  <a:close/>
                  <a:moveTo>
                    <a:pt x="561" y="118"/>
                  </a:moveTo>
                  <a:cubicBezTo>
                    <a:pt x="317" y="118"/>
                    <a:pt x="118" y="317"/>
                    <a:pt x="118" y="561"/>
                  </a:cubicBezTo>
                  <a:cubicBezTo>
                    <a:pt x="118" y="840"/>
                    <a:pt x="118" y="840"/>
                    <a:pt x="118" y="840"/>
                  </a:cubicBezTo>
                  <a:cubicBezTo>
                    <a:pt x="118" y="1084"/>
                    <a:pt x="317" y="1283"/>
                    <a:pt x="561" y="1283"/>
                  </a:cubicBezTo>
                  <a:cubicBezTo>
                    <a:pt x="840" y="1283"/>
                    <a:pt x="840" y="1283"/>
                    <a:pt x="840" y="1283"/>
                  </a:cubicBezTo>
                  <a:cubicBezTo>
                    <a:pt x="1084" y="1283"/>
                    <a:pt x="1283" y="1084"/>
                    <a:pt x="1283" y="840"/>
                  </a:cubicBezTo>
                  <a:cubicBezTo>
                    <a:pt x="1283" y="561"/>
                    <a:pt x="1283" y="561"/>
                    <a:pt x="1283" y="561"/>
                  </a:cubicBezTo>
                  <a:cubicBezTo>
                    <a:pt x="1283" y="317"/>
                    <a:pt x="1084" y="118"/>
                    <a:pt x="840" y="118"/>
                  </a:cubicBezTo>
                  <a:lnTo>
                    <a:pt x="561" y="118"/>
                  </a:lnTo>
                  <a:close/>
                  <a:moveTo>
                    <a:pt x="561" y="118"/>
                  </a:moveTo>
                  <a:cubicBezTo>
                    <a:pt x="561" y="118"/>
                    <a:pt x="561" y="118"/>
                    <a:pt x="561"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 name="Freeform 20">
              <a:extLst>
                <a:ext uri="{FF2B5EF4-FFF2-40B4-BE49-F238E27FC236}">
                  <a16:creationId xmlns:a16="http://schemas.microsoft.com/office/drawing/2014/main" id="{C0968D7F-6347-4A5C-9B49-DF009A4408E5}"/>
                </a:ext>
              </a:extLst>
            </p:cNvPr>
            <p:cNvSpPr>
              <a:spLocks noEditPoints="1"/>
            </p:cNvSpPr>
            <p:nvPr/>
          </p:nvSpPr>
          <p:spPr bwMode="auto">
            <a:xfrm>
              <a:off x="5340350" y="3378201"/>
              <a:ext cx="390525" cy="388938"/>
            </a:xfrm>
            <a:custGeom>
              <a:avLst/>
              <a:gdLst>
                <a:gd name="T0" fmla="*/ 840 w 1401"/>
                <a:gd name="T1" fmla="*/ 1401 h 1401"/>
                <a:gd name="T2" fmla="*/ 561 w 1401"/>
                <a:gd name="T3" fmla="*/ 1401 h 1401"/>
                <a:gd name="T4" fmla="*/ 0 w 1401"/>
                <a:gd name="T5" fmla="*/ 840 h 1401"/>
                <a:gd name="T6" fmla="*/ 0 w 1401"/>
                <a:gd name="T7" fmla="*/ 561 h 1401"/>
                <a:gd name="T8" fmla="*/ 561 w 1401"/>
                <a:gd name="T9" fmla="*/ 0 h 1401"/>
                <a:gd name="T10" fmla="*/ 840 w 1401"/>
                <a:gd name="T11" fmla="*/ 0 h 1401"/>
                <a:gd name="T12" fmla="*/ 1401 w 1401"/>
                <a:gd name="T13" fmla="*/ 561 h 1401"/>
                <a:gd name="T14" fmla="*/ 1401 w 1401"/>
                <a:gd name="T15" fmla="*/ 840 h 1401"/>
                <a:gd name="T16" fmla="*/ 840 w 1401"/>
                <a:gd name="T17" fmla="*/ 1401 h 1401"/>
                <a:gd name="T18" fmla="*/ 561 w 1401"/>
                <a:gd name="T19" fmla="*/ 118 h 1401"/>
                <a:gd name="T20" fmla="*/ 118 w 1401"/>
                <a:gd name="T21" fmla="*/ 561 h 1401"/>
                <a:gd name="T22" fmla="*/ 118 w 1401"/>
                <a:gd name="T23" fmla="*/ 840 h 1401"/>
                <a:gd name="T24" fmla="*/ 561 w 1401"/>
                <a:gd name="T25" fmla="*/ 1283 h 1401"/>
                <a:gd name="T26" fmla="*/ 840 w 1401"/>
                <a:gd name="T27" fmla="*/ 1283 h 1401"/>
                <a:gd name="T28" fmla="*/ 1283 w 1401"/>
                <a:gd name="T29" fmla="*/ 840 h 1401"/>
                <a:gd name="T30" fmla="*/ 1283 w 1401"/>
                <a:gd name="T31" fmla="*/ 561 h 1401"/>
                <a:gd name="T32" fmla="*/ 840 w 1401"/>
                <a:gd name="T33" fmla="*/ 118 h 1401"/>
                <a:gd name="T34" fmla="*/ 561 w 1401"/>
                <a:gd name="T35" fmla="*/ 118 h 1401"/>
                <a:gd name="T36" fmla="*/ 561 w 1401"/>
                <a:gd name="T37" fmla="*/ 118 h 1401"/>
                <a:gd name="T38" fmla="*/ 561 w 1401"/>
                <a:gd name="T39" fmla="*/ 118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1" h="1401">
                  <a:moveTo>
                    <a:pt x="840" y="1401"/>
                  </a:moveTo>
                  <a:cubicBezTo>
                    <a:pt x="561" y="1401"/>
                    <a:pt x="561" y="1401"/>
                    <a:pt x="561" y="1401"/>
                  </a:cubicBezTo>
                  <a:cubicBezTo>
                    <a:pt x="252" y="1401"/>
                    <a:pt x="0" y="1149"/>
                    <a:pt x="0" y="840"/>
                  </a:cubicBezTo>
                  <a:cubicBezTo>
                    <a:pt x="0" y="561"/>
                    <a:pt x="0" y="561"/>
                    <a:pt x="0" y="561"/>
                  </a:cubicBezTo>
                  <a:cubicBezTo>
                    <a:pt x="0" y="252"/>
                    <a:pt x="252" y="0"/>
                    <a:pt x="561" y="0"/>
                  </a:cubicBezTo>
                  <a:cubicBezTo>
                    <a:pt x="840" y="0"/>
                    <a:pt x="840" y="0"/>
                    <a:pt x="840" y="0"/>
                  </a:cubicBezTo>
                  <a:cubicBezTo>
                    <a:pt x="1149" y="0"/>
                    <a:pt x="1401" y="252"/>
                    <a:pt x="1401" y="561"/>
                  </a:cubicBezTo>
                  <a:cubicBezTo>
                    <a:pt x="1401" y="840"/>
                    <a:pt x="1401" y="840"/>
                    <a:pt x="1401" y="840"/>
                  </a:cubicBezTo>
                  <a:cubicBezTo>
                    <a:pt x="1401" y="1149"/>
                    <a:pt x="1149" y="1401"/>
                    <a:pt x="840" y="1401"/>
                  </a:cubicBezTo>
                  <a:close/>
                  <a:moveTo>
                    <a:pt x="561" y="118"/>
                  </a:moveTo>
                  <a:cubicBezTo>
                    <a:pt x="317" y="118"/>
                    <a:pt x="118" y="317"/>
                    <a:pt x="118" y="561"/>
                  </a:cubicBezTo>
                  <a:cubicBezTo>
                    <a:pt x="118" y="840"/>
                    <a:pt x="118" y="840"/>
                    <a:pt x="118" y="840"/>
                  </a:cubicBezTo>
                  <a:cubicBezTo>
                    <a:pt x="118" y="1084"/>
                    <a:pt x="317" y="1283"/>
                    <a:pt x="561" y="1283"/>
                  </a:cubicBezTo>
                  <a:cubicBezTo>
                    <a:pt x="840" y="1283"/>
                    <a:pt x="840" y="1283"/>
                    <a:pt x="840" y="1283"/>
                  </a:cubicBezTo>
                  <a:cubicBezTo>
                    <a:pt x="1084" y="1283"/>
                    <a:pt x="1283" y="1084"/>
                    <a:pt x="1283" y="840"/>
                  </a:cubicBezTo>
                  <a:cubicBezTo>
                    <a:pt x="1283" y="561"/>
                    <a:pt x="1283" y="561"/>
                    <a:pt x="1283" y="561"/>
                  </a:cubicBezTo>
                  <a:cubicBezTo>
                    <a:pt x="1283" y="317"/>
                    <a:pt x="1084" y="118"/>
                    <a:pt x="840" y="118"/>
                  </a:cubicBezTo>
                  <a:lnTo>
                    <a:pt x="561" y="118"/>
                  </a:lnTo>
                  <a:close/>
                  <a:moveTo>
                    <a:pt x="561" y="118"/>
                  </a:moveTo>
                  <a:cubicBezTo>
                    <a:pt x="561" y="118"/>
                    <a:pt x="561" y="118"/>
                    <a:pt x="561"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9802" y="0"/>
            <a:ext cx="1167536" cy="1169816"/>
          </a:xfrm>
          <a:prstGeom prst="rect">
            <a:avLst/>
          </a:prstGeom>
        </p:spPr>
      </p:pic>
    </p:spTree>
    <p:extLst>
      <p:ext uri="{BB962C8B-B14F-4D97-AF65-F5344CB8AC3E}">
        <p14:creationId xmlns:p14="http://schemas.microsoft.com/office/powerpoint/2010/main" val="120470350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F68EC7B-4E31-4DCE-8015-77458D26CD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757" y="-61653"/>
            <a:ext cx="3644900" cy="1999769"/>
          </a:xfrm>
          <a:prstGeom prst="rect">
            <a:avLst/>
          </a:prstGeom>
        </p:spPr>
      </p:pic>
      <p:pic>
        <p:nvPicPr>
          <p:cNvPr id="3" name="图片 2">
            <a:extLst>
              <a:ext uri="{FF2B5EF4-FFF2-40B4-BE49-F238E27FC236}">
                <a16:creationId xmlns:a16="http://schemas.microsoft.com/office/drawing/2014/main" id="{875497A2-58EA-40D3-929C-9EBBB81F80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8258" y="1545936"/>
            <a:ext cx="781050" cy="978285"/>
          </a:xfrm>
          <a:prstGeom prst="rect">
            <a:avLst/>
          </a:prstGeom>
        </p:spPr>
      </p:pic>
      <p:pic>
        <p:nvPicPr>
          <p:cNvPr id="4" name="图片 3">
            <a:extLst>
              <a:ext uri="{FF2B5EF4-FFF2-40B4-BE49-F238E27FC236}">
                <a16:creationId xmlns:a16="http://schemas.microsoft.com/office/drawing/2014/main" id="{E1571B97-1735-486E-B1B9-6FFB96D96A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710042" y="5750646"/>
            <a:ext cx="2018330" cy="1107354"/>
          </a:xfrm>
          <a:prstGeom prst="rect">
            <a:avLst/>
          </a:prstGeom>
        </p:spPr>
      </p:pic>
      <p:grpSp>
        <p:nvGrpSpPr>
          <p:cNvPr id="6" name="组合 5">
            <a:extLst>
              <a:ext uri="{FF2B5EF4-FFF2-40B4-BE49-F238E27FC236}">
                <a16:creationId xmlns:a16="http://schemas.microsoft.com/office/drawing/2014/main" id="{DBBBB389-BCFC-45D6-BEB3-265F6931F5CE}"/>
              </a:ext>
            </a:extLst>
          </p:cNvPr>
          <p:cNvGrpSpPr/>
          <p:nvPr/>
        </p:nvGrpSpPr>
        <p:grpSpPr>
          <a:xfrm>
            <a:off x="4227408" y="2985969"/>
            <a:ext cx="6448076" cy="1689368"/>
            <a:chOff x="3304037" y="-125467"/>
            <a:chExt cx="6448076" cy="1689368"/>
          </a:xfrm>
        </p:grpSpPr>
        <p:sp>
          <p:nvSpPr>
            <p:cNvPr id="7" name="文本框 6">
              <a:extLst>
                <a:ext uri="{FF2B5EF4-FFF2-40B4-BE49-F238E27FC236}">
                  <a16:creationId xmlns:a16="http://schemas.microsoft.com/office/drawing/2014/main" id="{7FAF1B63-E2A7-45CE-90FD-746345C780CB}"/>
                </a:ext>
              </a:extLst>
            </p:cNvPr>
            <p:cNvSpPr txBox="1"/>
            <p:nvPr/>
          </p:nvSpPr>
          <p:spPr>
            <a:xfrm>
              <a:off x="3304038" y="582419"/>
              <a:ext cx="4288353" cy="707886"/>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chemeClr val="tx1">
                      <a:lumMod val="65000"/>
                      <a:lumOff val="35000"/>
                    </a:schemeClr>
                  </a:solidFill>
                  <a:effectLst/>
                  <a:uLnTx/>
                  <a:uFillTx/>
                  <a:cs typeface="+mn-ea"/>
                  <a:sym typeface="+mn-lt"/>
                </a:rPr>
                <a:t>标题文字添加</a:t>
              </a:r>
              <a:r>
                <a:rPr lang="zh-CN" altLang="en-US" sz="4000" b="1" dirty="0">
                  <a:solidFill>
                    <a:schemeClr val="tx1">
                      <a:lumMod val="65000"/>
                      <a:lumOff val="35000"/>
                    </a:schemeClr>
                  </a:solidFill>
                  <a:cs typeface="+mn-ea"/>
                  <a:sym typeface="+mn-lt"/>
                </a:rPr>
                <a:t>此处</a:t>
              </a:r>
              <a:endParaRPr kumimoji="0" lang="zh-CN" altLang="en-US" sz="4000" b="1"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8" name="文本框 7">
              <a:extLst>
                <a:ext uri="{FF2B5EF4-FFF2-40B4-BE49-F238E27FC236}">
                  <a16:creationId xmlns:a16="http://schemas.microsoft.com/office/drawing/2014/main" id="{7F327B80-7C59-4109-AE6B-689308E5ECDD}"/>
                </a:ext>
              </a:extLst>
            </p:cNvPr>
            <p:cNvSpPr txBox="1"/>
            <p:nvPr/>
          </p:nvSpPr>
          <p:spPr>
            <a:xfrm>
              <a:off x="3304037" y="1240543"/>
              <a:ext cx="6448076" cy="323358"/>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65000"/>
                    </a:prstClr>
                  </a:solidFill>
                  <a:effectLst/>
                  <a:uLnTx/>
                  <a:uFillTx/>
                  <a:cs typeface="+mn-ea"/>
                  <a:sym typeface="+mn-lt"/>
                </a:rPr>
                <a:t>presentation and make it into a film to used wider field</a:t>
              </a:r>
            </a:p>
          </p:txBody>
        </p:sp>
        <p:sp>
          <p:nvSpPr>
            <p:cNvPr id="9" name="文本框 8">
              <a:extLst>
                <a:ext uri="{FF2B5EF4-FFF2-40B4-BE49-F238E27FC236}">
                  <a16:creationId xmlns:a16="http://schemas.microsoft.com/office/drawing/2014/main" id="{80A1B018-D2DB-44D4-BE69-F2A416CAC2D6}"/>
                </a:ext>
              </a:extLst>
            </p:cNvPr>
            <p:cNvSpPr txBox="1"/>
            <p:nvPr/>
          </p:nvSpPr>
          <p:spPr>
            <a:xfrm>
              <a:off x="3304038" y="-125467"/>
              <a:ext cx="1973617" cy="707886"/>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chemeClr val="accent1"/>
                  </a:solidFill>
                  <a:effectLst/>
                  <a:uLnTx/>
                  <a:uFillTx/>
                  <a:cs typeface="+mn-ea"/>
                  <a:sym typeface="+mn-lt"/>
                </a:rPr>
                <a:t>PART 02</a:t>
              </a:r>
              <a:endParaRPr kumimoji="0" lang="zh-CN" altLang="en-US" sz="4000" b="1" i="0" u="none" strike="noStrike" kern="1200" cap="none" spc="0" normalizeH="0" baseline="0" noProof="0" dirty="0">
                <a:ln>
                  <a:noFill/>
                </a:ln>
                <a:solidFill>
                  <a:schemeClr val="accent1"/>
                </a:solidFill>
                <a:effectLst/>
                <a:uLnTx/>
                <a:uFillTx/>
                <a:cs typeface="+mn-ea"/>
                <a:sym typeface="+mn-lt"/>
              </a:endParaRPr>
            </a:p>
          </p:txBody>
        </p:sp>
      </p:grpSp>
      <p:pic>
        <p:nvPicPr>
          <p:cNvPr id="10" name="图片 9">
            <a:extLst>
              <a:ext uri="{FF2B5EF4-FFF2-40B4-BE49-F238E27FC236}">
                <a16:creationId xmlns:a16="http://schemas.microsoft.com/office/drawing/2014/main" id="{ED0924B8-9314-430D-93D6-B3D548381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5651301" y="5696071"/>
            <a:ext cx="444699" cy="556997"/>
          </a:xfrm>
          <a:prstGeom prst="rect">
            <a:avLst/>
          </a:prstGeom>
        </p:spPr>
      </p:pic>
      <p:pic>
        <p:nvPicPr>
          <p:cNvPr id="14" name="图片 13">
            <a:extLst>
              <a:ext uri="{FF2B5EF4-FFF2-40B4-BE49-F238E27FC236}">
                <a16:creationId xmlns:a16="http://schemas.microsoft.com/office/drawing/2014/main" id="{00859A79-54F5-4C37-8936-63FE86697C37}"/>
              </a:ext>
            </a:extLst>
          </p:cNvPr>
          <p:cNvPicPr>
            <a:picLocks noChangeAspect="1"/>
          </p:cNvPicPr>
          <p:nvPr/>
        </p:nvPicPr>
        <p:blipFill>
          <a:blip r:embed="rId7" cstate="print">
            <a:extLst>
              <a:ext uri="{28A0092B-C50C-407E-A947-70E740481C1C}">
                <a14:useLocalDpi xmlns:a14="http://schemas.microsoft.com/office/drawing/2010/main" val="0"/>
              </a:ext>
            </a:extLst>
          </a:blip>
          <a:srcRect l="23383" r="13582"/>
          <a:stretch>
            <a:fillRect/>
          </a:stretch>
        </p:blipFill>
        <p:spPr>
          <a:xfrm>
            <a:off x="4884057" y="94038"/>
            <a:ext cx="3657600" cy="1855943"/>
          </a:xfrm>
          <a:custGeom>
            <a:avLst/>
            <a:gdLst>
              <a:gd name="connsiteX0" fmla="*/ 7904 w 3657600"/>
              <a:gd name="connsiteY0" fmla="*/ 0 h 1855943"/>
              <a:gd name="connsiteX1" fmla="*/ 3273807 w 3657600"/>
              <a:gd name="connsiteY1" fmla="*/ 0 h 1855943"/>
              <a:gd name="connsiteX2" fmla="*/ 3652225 w 3657600"/>
              <a:gd name="connsiteY2" fmla="*/ 220852 h 1855943"/>
              <a:gd name="connsiteX3" fmla="*/ 3657600 w 3657600"/>
              <a:gd name="connsiteY3" fmla="*/ 753007 h 1855943"/>
              <a:gd name="connsiteX4" fmla="*/ 1781666 w 3657600"/>
              <a:gd name="connsiteY4" fmla="*/ 1855943 h 1855943"/>
              <a:gd name="connsiteX5" fmla="*/ 0 w 3657600"/>
              <a:gd name="connsiteY5" fmla="*/ 837849 h 185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855943">
                <a:moveTo>
                  <a:pt x="7904" y="0"/>
                </a:moveTo>
                <a:lnTo>
                  <a:pt x="3273807" y="0"/>
                </a:lnTo>
                <a:lnTo>
                  <a:pt x="3652225" y="220852"/>
                </a:lnTo>
                <a:lnTo>
                  <a:pt x="3657600" y="753007"/>
                </a:lnTo>
                <a:lnTo>
                  <a:pt x="1781666" y="1855943"/>
                </a:lnTo>
                <a:lnTo>
                  <a:pt x="0" y="837849"/>
                </a:lnTo>
                <a:close/>
              </a:path>
            </a:pathLst>
          </a:custGeom>
        </p:spPr>
      </p:pic>
      <p:pic>
        <p:nvPicPr>
          <p:cNvPr id="15" name="图片 14">
            <a:extLst>
              <a:ext uri="{FF2B5EF4-FFF2-40B4-BE49-F238E27FC236}">
                <a16:creationId xmlns:a16="http://schemas.microsoft.com/office/drawing/2014/main" id="{A7969357-D77E-4664-B197-E85D2E9F2F23}"/>
              </a:ext>
            </a:extLst>
          </p:cNvPr>
          <p:cNvPicPr>
            <a:picLocks noChangeAspect="1"/>
          </p:cNvPicPr>
          <p:nvPr/>
        </p:nvPicPr>
        <p:blipFill>
          <a:blip r:embed="rId8" cstate="print">
            <a:extLst>
              <a:ext uri="{28A0092B-C50C-407E-A947-70E740481C1C}">
                <a14:useLocalDpi xmlns:a14="http://schemas.microsoft.com/office/drawing/2010/main" val="0"/>
              </a:ext>
            </a:extLst>
          </a:blip>
          <a:srcRect l="23383" r="13582"/>
          <a:stretch>
            <a:fillRect/>
          </a:stretch>
        </p:blipFill>
        <p:spPr>
          <a:xfrm flipH="1" flipV="1">
            <a:off x="5710042" y="5788057"/>
            <a:ext cx="2025038" cy="1027546"/>
          </a:xfrm>
          <a:custGeom>
            <a:avLst/>
            <a:gdLst>
              <a:gd name="connsiteX0" fmla="*/ 7904 w 3657600"/>
              <a:gd name="connsiteY0" fmla="*/ 0 h 1855943"/>
              <a:gd name="connsiteX1" fmla="*/ 3273807 w 3657600"/>
              <a:gd name="connsiteY1" fmla="*/ 0 h 1855943"/>
              <a:gd name="connsiteX2" fmla="*/ 3652225 w 3657600"/>
              <a:gd name="connsiteY2" fmla="*/ 220852 h 1855943"/>
              <a:gd name="connsiteX3" fmla="*/ 3657600 w 3657600"/>
              <a:gd name="connsiteY3" fmla="*/ 753007 h 1855943"/>
              <a:gd name="connsiteX4" fmla="*/ 1781666 w 3657600"/>
              <a:gd name="connsiteY4" fmla="*/ 1855943 h 1855943"/>
              <a:gd name="connsiteX5" fmla="*/ 0 w 3657600"/>
              <a:gd name="connsiteY5" fmla="*/ 837849 h 185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855943">
                <a:moveTo>
                  <a:pt x="7904" y="0"/>
                </a:moveTo>
                <a:lnTo>
                  <a:pt x="3273807" y="0"/>
                </a:lnTo>
                <a:lnTo>
                  <a:pt x="3652225" y="220852"/>
                </a:lnTo>
                <a:lnTo>
                  <a:pt x="3657600" y="753007"/>
                </a:lnTo>
                <a:lnTo>
                  <a:pt x="1781666" y="1855943"/>
                </a:lnTo>
                <a:lnTo>
                  <a:pt x="0" y="837849"/>
                </a:lnTo>
                <a:close/>
              </a:path>
            </a:pathLst>
          </a:custGeom>
        </p:spPr>
      </p:pic>
    </p:spTree>
    <p:extLst>
      <p:ext uri="{BB962C8B-B14F-4D97-AF65-F5344CB8AC3E}">
        <p14:creationId xmlns:p14="http://schemas.microsoft.com/office/powerpoint/2010/main" val="15565757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演示文稿23"/>
</p:tagLst>
</file>

<file path=ppt/tags/tag2.xml><?xml version="1.0" encoding="utf-8"?>
<p:tagLst xmlns:a="http://schemas.openxmlformats.org/drawingml/2006/main" xmlns:r="http://schemas.openxmlformats.org/officeDocument/2006/relationships" xmlns:p="http://schemas.openxmlformats.org/presentationml/2006/main">
  <p:tag name="MH" val="20170710183336"/>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710183336"/>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70710183336"/>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70710183336"/>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70710183336"/>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70710183336"/>
  <p:tag name="MH_LIBRARY" val="GRAPHIC"/>
  <p:tag name="MH_TYPE" val="Other"/>
  <p:tag name="MH_ORDER" val="6"/>
</p:tagLst>
</file>

<file path=ppt/tags/tag8.xml><?xml version="1.0" encoding="utf-8"?>
<p:tagLst xmlns:a="http://schemas.openxmlformats.org/drawingml/2006/main" xmlns:r="http://schemas.openxmlformats.org/officeDocument/2006/relationships" xmlns:p="http://schemas.openxmlformats.org/presentationml/2006/main">
  <p:tag name="MH" val="20170710183336"/>
  <p:tag name="MH_LIBRARY" val="GRAPHIC"/>
  <p:tag name="MH_TYPE" val="Other"/>
  <p:tag name="MH_ORDER" val="7"/>
</p:tagLst>
</file>

<file path=ppt/tags/tag9.xml><?xml version="1.0" encoding="utf-8"?>
<p:tagLst xmlns:a="http://schemas.openxmlformats.org/drawingml/2006/main" xmlns:r="http://schemas.openxmlformats.org/officeDocument/2006/relationships" xmlns:p="http://schemas.openxmlformats.org/presentationml/2006/main">
  <p:tag name="MH" val="20170710183336"/>
  <p:tag name="MH_LIBRARY" val="GRAPHIC"/>
  <p:tag name="MH_TYPE" val="Other"/>
  <p:tag name="MH_ORDER" val="8"/>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FFCA01"/>
      </a:accent1>
      <a:accent2>
        <a:srgbClr val="FFCA01"/>
      </a:accent2>
      <a:accent3>
        <a:srgbClr val="0C0C0C"/>
      </a:accent3>
      <a:accent4>
        <a:srgbClr val="FFBE00"/>
      </a:accent4>
      <a:accent5>
        <a:srgbClr val="0C0C0C"/>
      </a:accent5>
      <a:accent6>
        <a:srgbClr val="0C0C0C"/>
      </a:accent6>
      <a:hlink>
        <a:srgbClr val="0563C1"/>
      </a:hlink>
      <a:folHlink>
        <a:srgbClr val="954D72"/>
      </a:folHlink>
    </a:clrScheme>
    <a:fontScheme name="goxlvfmf">
      <a:majorFont>
        <a:latin typeface="字魂59号-创粗黑" panose="020F0302020204030204"/>
        <a:ea typeface="字魂59号-创粗黑"/>
        <a:cs typeface=""/>
      </a:majorFont>
      <a:minorFont>
        <a:latin typeface="字魂59号-创粗黑" panose="020F0502020204030204"/>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FFCA01"/>
    </a:accent1>
    <a:accent2>
      <a:srgbClr val="FFCA01"/>
    </a:accent2>
    <a:accent3>
      <a:srgbClr val="0C0C0C"/>
    </a:accent3>
    <a:accent4>
      <a:srgbClr val="FFBE00"/>
    </a:accent4>
    <a:accent5>
      <a:srgbClr val="0C0C0C"/>
    </a:accent5>
    <a:accent6>
      <a:srgbClr val="0C0C0C"/>
    </a:accent6>
    <a:hlink>
      <a:srgbClr val="0563C1"/>
    </a:hlink>
    <a:folHlink>
      <a:srgbClr val="954D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FFCA01"/>
    </a:accent1>
    <a:accent2>
      <a:srgbClr val="FFCA01"/>
    </a:accent2>
    <a:accent3>
      <a:srgbClr val="0C0C0C"/>
    </a:accent3>
    <a:accent4>
      <a:srgbClr val="FFBE00"/>
    </a:accent4>
    <a:accent5>
      <a:srgbClr val="0C0C0C"/>
    </a:accent5>
    <a:accent6>
      <a:srgbClr val="0C0C0C"/>
    </a:accent6>
    <a:hlink>
      <a:srgbClr val="0563C1"/>
    </a:hlink>
    <a:folHlink>
      <a:srgbClr val="954D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6E4E4"/>
    </a:lt2>
    <a:accent1>
      <a:srgbClr val="FFCA01"/>
    </a:accent1>
    <a:accent2>
      <a:srgbClr val="FFCA01"/>
    </a:accent2>
    <a:accent3>
      <a:srgbClr val="0C0C0C"/>
    </a:accent3>
    <a:accent4>
      <a:srgbClr val="FFBE00"/>
    </a:accent4>
    <a:accent5>
      <a:srgbClr val="0C0C0C"/>
    </a:accent5>
    <a:accent6>
      <a:srgbClr val="0C0C0C"/>
    </a:accent6>
    <a:hlink>
      <a:srgbClr val="0563C1"/>
    </a:hlink>
    <a:folHlink>
      <a:srgbClr val="954D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6E4E4"/>
    </a:lt2>
    <a:accent1>
      <a:srgbClr val="FFCA01"/>
    </a:accent1>
    <a:accent2>
      <a:srgbClr val="FFCA01"/>
    </a:accent2>
    <a:accent3>
      <a:srgbClr val="0C0C0C"/>
    </a:accent3>
    <a:accent4>
      <a:srgbClr val="FFBE00"/>
    </a:accent4>
    <a:accent5>
      <a:srgbClr val="0C0C0C"/>
    </a:accent5>
    <a:accent6>
      <a:srgbClr val="0C0C0C"/>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244</TotalTime>
  <Words>2153</Words>
  <Application>Microsoft Office PowerPoint</Application>
  <PresentationFormat>宽屏</PresentationFormat>
  <Paragraphs>205</Paragraphs>
  <Slides>21</Slides>
  <Notes>21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21</vt:i4>
      </vt:variant>
    </vt:vector>
  </HeadingPairs>
  <TitlesOfParts>
    <vt:vector size="25" baseType="lpstr">
      <vt:lpstr>等线</vt:lpstr>
      <vt:lpstr>字魂59号-创粗黑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演示文稿23</dc:title>
  <dc:creator>Administrator</dc:creator>
  <cp:lastModifiedBy> </cp:lastModifiedBy>
  <cp:revision>17</cp:revision>
  <dcterms:created xsi:type="dcterms:W3CDTF">2019-06-05T13:37:58Z</dcterms:created>
  <dcterms:modified xsi:type="dcterms:W3CDTF">2019-08-15T01:52:25Z</dcterms:modified>
</cp:coreProperties>
</file>